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6" r:id="rId4"/>
    <p:sldId id="263" r:id="rId5"/>
    <p:sldId id="261" r:id="rId6"/>
    <p:sldId id="264" r:id="rId7"/>
    <p:sldId id="262" r:id="rId8"/>
    <p:sldId id="265" r:id="rId9"/>
    <p:sldId id="269" r:id="rId10"/>
    <p:sldId id="266" r:id="rId11"/>
    <p:sldId id="270" r:id="rId12"/>
    <p:sldId id="259" r:id="rId13"/>
    <p:sldId id="267" r:id="rId14"/>
    <p:sldId id="271" r:id="rId15"/>
    <p:sldId id="272" r:id="rId16"/>
    <p:sldId id="26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8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DE9B-D285-4EF0-BF76-650031284B4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D37D-727B-4B50-9BFF-886FCC77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F0FD-4ABD-4973-B74F-29030706DA7D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DCE8-111B-40F8-8425-6C76F8DC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B050">
                <a:alpha val="6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звер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6072206"/>
            <a:ext cx="466813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Автор </a:t>
            </a:r>
            <a:r>
              <a:rPr lang="ru-RU" dirty="0" err="1" smtClean="0">
                <a:solidFill>
                  <a:srgbClr val="FFFF00"/>
                </a:solidFill>
              </a:rPr>
              <a:t>квеста</a:t>
            </a:r>
            <a:r>
              <a:rPr lang="ru-RU" dirty="0" smtClean="0">
                <a:solidFill>
                  <a:srgbClr val="FFFF00"/>
                </a:solidFill>
              </a:rPr>
              <a:t> :Яковлева Ольга Александровна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121442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КВЕСТ –ИГРА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«Путешествие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сказкам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К.И.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Чукойвского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C:\Users\1\Downloads\EvAn1805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1071546"/>
            <a:ext cx="1085904" cy="2132902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2786050" y="571480"/>
            <a:ext cx="3643338" cy="17145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 задание «Нужно вспомнить какие вещи убежали от </a:t>
            </a:r>
            <a:r>
              <a:rPr lang="ru-RU" sz="1600" b="1" dirty="0" err="1" smtClean="0"/>
              <a:t>Грязнули</a:t>
            </a:r>
            <a:r>
              <a:rPr lang="ru-RU" sz="1600" b="1" dirty="0" smtClean="0"/>
              <a:t> и собрать в тазик именно те предметы , о которых говорится в сказке</a:t>
            </a:r>
            <a:endParaRPr lang="ru-RU" sz="1600" b="1" dirty="0"/>
          </a:p>
        </p:txBody>
      </p:sp>
      <p:pic>
        <p:nvPicPr>
          <p:cNvPr id="6" name="Рисунок 5" descr="чаша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357562"/>
            <a:ext cx="3143272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40005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Жми  сюда</a:t>
            </a:r>
            <a:endParaRPr lang="ru-RU" b="1" i="1" u="sng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214810" y="5000636"/>
            <a:ext cx="1214446" cy="285752"/>
          </a:xfrm>
          <a:prstGeom prst="actionButtonForwardNext">
            <a:avLst/>
          </a:prstGeom>
          <a:solidFill>
            <a:schemeClr val="accent2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435769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14282" y="6286520"/>
            <a:ext cx="78581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ownloads\тазик .png"/>
          <p:cNvPicPr>
            <a:picLocks noChangeAspect="1" noChangeArrowheads="1"/>
          </p:cNvPicPr>
          <p:nvPr/>
        </p:nvPicPr>
        <p:blipFill>
          <a:blip r:embed="rId2"/>
          <a:srcRect l="2083" t="60000" b="17500"/>
          <a:stretch>
            <a:fillRect/>
          </a:stretch>
        </p:blipFill>
        <p:spPr bwMode="auto">
          <a:xfrm>
            <a:off x="2500298" y="5072074"/>
            <a:ext cx="3357586" cy="642942"/>
          </a:xfrm>
          <a:prstGeom prst="rect">
            <a:avLst/>
          </a:prstGeom>
          <a:noFill/>
        </p:spPr>
      </p:pic>
      <p:pic>
        <p:nvPicPr>
          <p:cNvPr id="4" name="фон" descr="джу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10" y="0"/>
            <a:ext cx="9403810" cy="6858000"/>
          </a:xfrm>
          <a:prstGeom prst="rect">
            <a:avLst/>
          </a:prstGeom>
        </p:spPr>
      </p:pic>
      <p:pic>
        <p:nvPicPr>
          <p:cNvPr id="8" name="чаша" descr="C:\Users\1\Downloads\тазик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3643338" cy="3487377"/>
          </a:xfrm>
          <a:prstGeom prst="rect">
            <a:avLst/>
          </a:prstGeom>
          <a:noFill/>
        </p:spPr>
      </p:pic>
      <p:pic>
        <p:nvPicPr>
          <p:cNvPr id="20482" name="попугай" descr="C:\Users\1\Downloads\EvAn18051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1571612"/>
            <a:ext cx="1085904" cy="2132902"/>
          </a:xfrm>
          <a:prstGeom prst="rect">
            <a:avLst/>
          </a:prstGeom>
          <a:noFill/>
        </p:spPr>
      </p:pic>
      <p:pic>
        <p:nvPicPr>
          <p:cNvPr id="12" name="чаша 2ч" descr="C:\Users\1\Downloads\тазик .png"/>
          <p:cNvPicPr>
            <a:picLocks noChangeAspect="1" noChangeArrowheads="1"/>
          </p:cNvPicPr>
          <p:nvPr/>
        </p:nvPicPr>
        <p:blipFill>
          <a:blip r:embed="rId2"/>
          <a:srcRect t="53260"/>
          <a:stretch>
            <a:fillRect/>
          </a:stretch>
        </p:blipFill>
        <p:spPr bwMode="auto">
          <a:xfrm>
            <a:off x="3000364" y="4286256"/>
            <a:ext cx="3714776" cy="1915146"/>
          </a:xfrm>
          <a:prstGeom prst="rect">
            <a:avLst/>
          </a:prstGeom>
          <a:noFill/>
        </p:spPr>
      </p:pic>
      <p:pic>
        <p:nvPicPr>
          <p:cNvPr id="14" name="одеяло" descr="одеяло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71604" y="2285992"/>
            <a:ext cx="1500198" cy="1500198"/>
          </a:xfrm>
          <a:prstGeom prst="rect">
            <a:avLst/>
          </a:prstGeom>
        </p:spPr>
      </p:pic>
      <p:pic>
        <p:nvPicPr>
          <p:cNvPr id="15" name="Пирог" descr="пирог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5072074"/>
            <a:ext cx="1511758" cy="1214446"/>
          </a:xfrm>
          <a:prstGeom prst="rect">
            <a:avLst/>
          </a:prstGeom>
        </p:spPr>
      </p:pic>
      <p:pic>
        <p:nvPicPr>
          <p:cNvPr id="16" name="подушка" descr="подушка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662" y="4000504"/>
            <a:ext cx="1065134" cy="598632"/>
          </a:xfrm>
          <a:prstGeom prst="rect">
            <a:avLst/>
          </a:prstGeom>
        </p:spPr>
      </p:pic>
      <p:pic>
        <p:nvPicPr>
          <p:cNvPr id="17" name="самовар" descr="самовар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4857760"/>
            <a:ext cx="1295392" cy="1295392"/>
          </a:xfrm>
          <a:prstGeom prst="rect">
            <a:avLst/>
          </a:prstGeom>
        </p:spPr>
      </p:pic>
      <p:pic>
        <p:nvPicPr>
          <p:cNvPr id="18" name="Сапоги" descr="сапоги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3571876"/>
            <a:ext cx="1036524" cy="841312"/>
          </a:xfrm>
          <a:prstGeom prst="rect">
            <a:avLst/>
          </a:prstGeom>
        </p:spPr>
      </p:pic>
      <p:pic>
        <p:nvPicPr>
          <p:cNvPr id="19" name="Свеча" descr="свеч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5750346"/>
            <a:ext cx="1107654" cy="1107654"/>
          </a:xfrm>
          <a:prstGeom prst="rect">
            <a:avLst/>
          </a:prstGeom>
        </p:spPr>
      </p:pic>
      <p:pic>
        <p:nvPicPr>
          <p:cNvPr id="21" name="утюг" descr="утюг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5857892"/>
            <a:ext cx="1041779" cy="1000108"/>
          </a:xfrm>
          <a:prstGeom prst="rect">
            <a:avLst/>
          </a:prstGeom>
        </p:spPr>
      </p:pic>
      <p:pic>
        <p:nvPicPr>
          <p:cNvPr id="22" name="шарик" descr="шар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2500306"/>
            <a:ext cx="1428760" cy="857256"/>
          </a:xfrm>
          <a:prstGeom prst="rect">
            <a:avLst/>
          </a:prstGeom>
        </p:spPr>
      </p:pic>
      <p:sp>
        <p:nvSpPr>
          <p:cNvPr id="25" name="кочерга"/>
          <p:cNvSpPr/>
          <p:nvPr/>
        </p:nvSpPr>
        <p:spPr>
          <a:xfrm>
            <a:off x="2071670" y="4429132"/>
            <a:ext cx="428628" cy="914424"/>
          </a:xfrm>
          <a:prstGeom prst="corner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357422" y="642918"/>
            <a:ext cx="3714776" cy="121444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правильно выполненное задание я вам буду давать странички из книжки .</a:t>
            </a:r>
            <a:endParaRPr lang="ru-RU" dirty="0"/>
          </a:p>
        </p:txBody>
      </p:sp>
      <p:sp>
        <p:nvSpPr>
          <p:cNvPr id="27" name="Выноска-облако 26"/>
          <p:cNvSpPr/>
          <p:nvPr/>
        </p:nvSpPr>
        <p:spPr>
          <a:xfrm>
            <a:off x="6643702" y="0"/>
            <a:ext cx="2357454" cy="169861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Пока задание не </a:t>
            </a:r>
            <a:r>
              <a:rPr lang="ru-RU" sz="1400" dirty="0" err="1" smtClean="0">
                <a:solidFill>
                  <a:srgbClr val="C00000"/>
                </a:solidFill>
              </a:rPr>
              <a:t>выполено</a:t>
            </a:r>
            <a:r>
              <a:rPr lang="ru-RU" sz="1400" dirty="0" smtClean="0">
                <a:solidFill>
                  <a:srgbClr val="C00000"/>
                </a:solidFill>
              </a:rPr>
              <a:t>  приступать к следующему нельзя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858148" y="1428736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 </a:t>
            </a:r>
            <a:endParaRPr lang="ru-RU" dirty="0"/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1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9132 -0.08403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03704 L 0.24531 0.21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1226 L -0.2599 0.020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8611 C 0.08889 0.08773 0.0875 0.0912 0.08542 0.09074 C 0.08334 0.09028 0.08282 0.08634 0.08195 0.0838 C 0.08039 0.0794 0.07848 0.07014 0.07848 0.07037 C 0.07709 0.05255 0.07691 0.03472 0.075 0.01713 C 0.07205 -0.01019 0.06355 -0.03611 0.05955 -0.0632 C 0.05816 -0.08241 0.05452 -0.09769 0.05261 -0.1162 C 0.04983 -0.14236 0.05365 -0.12963 0.0474 -0.14607 C 0.04566 -0.16181 0.04098 -0.17662 0.03716 -0.1919 C 0.03507 -0.19977 0.03021 -0.20579 0.02674 -0.21273 C 0.02552 -0.21505 0.02327 -0.21945 0.02327 -0.21921 C 0.02032 -0.23102 0.00903 -0.24329 0.00261 -0.25162 C -0.00034 -0.25556 -0.00191 -0.26088 -0.00416 -0.26551 C -0.0052 -0.26759 -0.00781 -0.26667 -0.00937 -0.26782 C -0.01788 -0.27338 -0.02899 -0.275 -0.03698 -0.28171 C -0.06684 -0.30695 -0.1368 -0.29491 -0.1526 -0.29537 C -0.16961 -0.30324 -0.18177 -0.29028 -0.19392 -0.27708 C -0.19861 -0.27199 -0.20434 -0.27014 -0.20937 -0.26551 C -0.2151 -0.25417 -0.21458 -0.24236 -0.21458 -0.2287 L -0.18871 -0.21713 L -0.16632 -0.23565 " pathEditMode="relative" rAng="0" ptsTypes="ffffffffffffffffff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C -0.00954 -0.00417 -0.01319 -0.02037 -0.02065 -0.02986 C -0.0236 -0.0419 -0.02916 -0.05625 -0.03454 -0.06667 C -0.03853 -0.08287 -0.03697 -0.07593 -0.03958 -0.0875 C -0.04131 -0.10394 -0.04357 -0.11898 -0.04478 -0.13565 C -0.0453 -0.15255 -0.04652 -0.16945 -0.04652 -0.18635 C -0.04652 -0.22847 -0.04565 -0.2706 -0.04478 -0.31273 C -0.04409 -0.34097 -0.04183 -0.3963 -0.01892 -0.41158 C -0.01267 -0.42408 -0.00589 -0.4213 0.00348 -0.42547 C 0.01095 -0.42454 0.01963 -0.42639 0.02588 -0.42084 C 0.03751 -0.41065 0.04393 -0.39445 0.05348 -0.38172 C 0.05747 -0.36597 0.06025 -0.34722 0.0672 -0.33334 C 0.06546 -0.30556 0.07049 -0.30116 0.05348 -0.29445 C 0.04341 -0.29746 0.03942 -0.30533 0.03108 -0.31273 C 0.0231 -0.32871 0.01216 -0.32408 0.00348 -0.33565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L 0.33854 -0.35694 " pathEditMode="relative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9375 -0.273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736 -0.10856 0.23472 -0.21689 0.28229 -0.23912 C 0.32986 -0.26134 0.28125 -0.15347 0.28524 -0.13333 C 0.28923 -0.11319 0.30243 -0.12083 0.3059 -0.11759 " pathEditMode="relative" ptsTypes="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опугай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928670"/>
            <a:ext cx="1273026" cy="250030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86116" y="714356"/>
            <a:ext cx="3857652" cy="139846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Правильно , молодцы .!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Вот  вам 1 страница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Это сказка «</a:t>
            </a:r>
            <a:r>
              <a:rPr lang="ru-RU" dirty="0" err="1" smtClean="0">
                <a:solidFill>
                  <a:srgbClr val="C00000"/>
                </a:solidFill>
              </a:rPr>
              <a:t>Мойдодыр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L:\обложка мойдоды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0037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опугай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945673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опугай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945673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pic>
        <p:nvPicPr>
          <p:cNvPr id="3" name="Рисунок 2" descr="попугай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1071570" cy="210463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214546" y="1500174"/>
            <a:ext cx="2428892" cy="13270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B050">
                <a:alpha val="6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р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144164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04" y="500042"/>
            <a:ext cx="53578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устойчивый интерес к чтению посредством игры;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культуру поведения, доброе отношение друг к другу, умение действовать в команде: преодолевать трудности, договариваться, советоваться для достижения общего результата.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p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2"/>
            <a:ext cx="9144000" cy="6830368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4857752" y="0"/>
            <a:ext cx="3571900" cy="278605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Ребята, сегодня мы с вами отправимся в путешествие по сказкам К. И . Чуковского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p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2"/>
            <a:ext cx="9144000" cy="6830368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4857752" y="0"/>
            <a:ext cx="3571900" cy="278605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Поможет мне  моя </a:t>
            </a:r>
            <a:r>
              <a:rPr lang="ru-RU" dirty="0" err="1" smtClean="0"/>
              <a:t>феечка</a:t>
            </a:r>
            <a:r>
              <a:rPr lang="ru-RU" dirty="0" smtClean="0"/>
              <a:t>  .</a:t>
            </a:r>
          </a:p>
          <a:p>
            <a:pPr algn="ctr"/>
            <a:r>
              <a:rPr lang="ru-RU" dirty="0" smtClean="0"/>
              <a:t>Взмахнет  волшебной палочкой и у меня  будет волшебная книга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U5Z 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28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rot="21390907" flipH="1">
            <a:off x="419327" y="109300"/>
            <a:ext cx="3661876" cy="2156939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Взмахом палочки волшебной</a:t>
            </a:r>
            <a:br>
              <a:rPr lang="ru-RU" sz="1600" dirty="0" smtClean="0"/>
            </a:br>
            <a:r>
              <a:rPr lang="ru-RU" sz="1600" dirty="0" smtClean="0"/>
              <a:t>Я чудесный мир открою,</a:t>
            </a:r>
            <a:br>
              <a:rPr lang="ru-RU" sz="1600" dirty="0" smtClean="0"/>
            </a:br>
            <a:r>
              <a:rPr lang="ru-RU" sz="1600" dirty="0" smtClean="0"/>
              <a:t>Вместе мы перенесемся</a:t>
            </a:r>
            <a:br>
              <a:rPr lang="ru-RU" sz="1600" dirty="0" smtClean="0"/>
            </a:br>
            <a:r>
              <a:rPr lang="ru-RU" sz="1600" dirty="0" smtClean="0"/>
              <a:t>В гости к сказочным героям.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p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2"/>
            <a:ext cx="9144000" cy="6830368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4929190" y="214290"/>
            <a:ext cx="2214578" cy="207170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 где же наша книга 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бар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143092"/>
            <a:ext cx="3530287" cy="4714908"/>
          </a:xfrm>
          <a:prstGeom prst="rect">
            <a:avLst/>
          </a:prstGeom>
        </p:spPr>
      </p:pic>
      <p:sp>
        <p:nvSpPr>
          <p:cNvPr id="6" name="Выноска 3 (граница и черта) 5"/>
          <p:cNvSpPr/>
          <p:nvPr/>
        </p:nvSpPr>
        <p:spPr>
          <a:xfrm flipH="1">
            <a:off x="4214810" y="571480"/>
            <a:ext cx="3214710" cy="1428760"/>
          </a:xfrm>
          <a:prstGeom prst="accentBorderCallout3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 –</a:t>
            </a:r>
            <a:r>
              <a:rPr lang="ru-RU" dirty="0" err="1" smtClean="0"/>
              <a:t>ха</a:t>
            </a:r>
            <a:r>
              <a:rPr lang="ru-RU" dirty="0" smtClean="0"/>
              <a:t>!!!!   книгу  забрал я </a:t>
            </a:r>
          </a:p>
          <a:p>
            <a:pPr algn="ctr"/>
            <a:r>
              <a:rPr lang="ru-RU" dirty="0" smtClean="0"/>
              <a:t>Если вы хотите вернуть ее  , то нужно вам пройти через мой лес и выполнить мои задания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бар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3092"/>
            <a:ext cx="3530287" cy="4714908"/>
          </a:xfrm>
          <a:prstGeom prst="rect">
            <a:avLst/>
          </a:prstGeom>
        </p:spPr>
      </p:pic>
      <p:sp>
        <p:nvSpPr>
          <p:cNvPr id="6" name="Выноска 3 (граница и черта) 5"/>
          <p:cNvSpPr/>
          <p:nvPr/>
        </p:nvSpPr>
        <p:spPr>
          <a:xfrm flipH="1">
            <a:off x="4214810" y="571480"/>
            <a:ext cx="3214710" cy="1428760"/>
          </a:xfrm>
          <a:prstGeom prst="accentBorderCallout3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 –</a:t>
            </a:r>
            <a:r>
              <a:rPr lang="ru-RU" dirty="0" err="1" smtClean="0"/>
              <a:t>ха</a:t>
            </a:r>
            <a:r>
              <a:rPr lang="ru-RU" dirty="0" smtClean="0"/>
              <a:t>!!!!   книгу  забрал я </a:t>
            </a:r>
          </a:p>
          <a:p>
            <a:pPr algn="ctr"/>
            <a:r>
              <a:rPr lang="ru-RU" dirty="0" smtClean="0"/>
              <a:t>Если вы хотите вернуть ее  , то нужно вам пройти через мой лес и выполнить мои задания </a:t>
            </a:r>
          </a:p>
        </p:txBody>
      </p:sp>
      <p:sp>
        <p:nvSpPr>
          <p:cNvPr id="7" name="Выноска 1 (без границы) 6"/>
          <p:cNvSpPr/>
          <p:nvPr/>
        </p:nvSpPr>
        <p:spPr>
          <a:xfrm>
            <a:off x="1142976" y="5572140"/>
            <a:ext cx="2214578" cy="612648"/>
          </a:xfrm>
          <a:prstGeom prst="callout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ГОТОВЫ ?  </a:t>
            </a:r>
            <a:endParaRPr lang="ru-RU" dirty="0"/>
          </a:p>
        </p:txBody>
      </p:sp>
      <p:sp>
        <p:nvSpPr>
          <p:cNvPr id="8" name="Выноска 2 (без границы) 7"/>
          <p:cNvSpPr/>
          <p:nvPr/>
        </p:nvSpPr>
        <p:spPr>
          <a:xfrm>
            <a:off x="3214678" y="6245352"/>
            <a:ext cx="1785950" cy="612648"/>
          </a:xfrm>
          <a:prstGeom prst="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Тогда  вперед !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43834" y="6143644"/>
            <a:ext cx="1042416" cy="5000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бар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3530287" cy="4714908"/>
          </a:xfrm>
          <a:prstGeom prst="rect">
            <a:avLst/>
          </a:prstGeom>
        </p:spPr>
      </p:pic>
      <p:sp>
        <p:nvSpPr>
          <p:cNvPr id="8" name="Выноска 2 (без границы) 7"/>
          <p:cNvSpPr/>
          <p:nvPr/>
        </p:nvSpPr>
        <p:spPr>
          <a:xfrm>
            <a:off x="1643042" y="357166"/>
            <a:ext cx="3143272" cy="2071678"/>
          </a:xfrm>
          <a:prstGeom prst="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Пройти задания поможет мой друг  Попугай ..</a:t>
            </a:r>
          </a:p>
          <a:p>
            <a:pPr algn="ctr"/>
            <a:r>
              <a:rPr lang="ru-RU" dirty="0" smtClean="0"/>
              <a:t> переходить к следующему  заданию нужно только тогда , когда выполните предыдущее   Итак 1 задание .Вперед ….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429124" y="6000768"/>
            <a:ext cx="1571636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786454"/>
            <a:ext cx="314327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Чтобы перейти к заданию нужно нажать на кнопочку вперед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243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54</cp:revision>
  <dcterms:created xsi:type="dcterms:W3CDTF">2022-05-15T09:51:38Z</dcterms:created>
  <dcterms:modified xsi:type="dcterms:W3CDTF">2022-05-19T16:08:46Z</dcterms:modified>
</cp:coreProperties>
</file>