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1" r:id="rId15"/>
    <p:sldId id="270" r:id="rId16"/>
    <p:sldId id="272" r:id="rId17"/>
    <p:sldId id="274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696" y="5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24D32-D992-4055-A804-2272381BCFB1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3E509-257B-4A28-BE62-AA298396E7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24D32-D992-4055-A804-2272381BCFB1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3E509-257B-4A28-BE62-AA298396E7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24D32-D992-4055-A804-2272381BCFB1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3E509-257B-4A28-BE62-AA298396E7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24D32-D992-4055-A804-2272381BCFB1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3E509-257B-4A28-BE62-AA298396E7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24D32-D992-4055-A804-2272381BCFB1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3E509-257B-4A28-BE62-AA298396E7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24D32-D992-4055-A804-2272381BCFB1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3E509-257B-4A28-BE62-AA298396E7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24D32-D992-4055-A804-2272381BCFB1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3E509-257B-4A28-BE62-AA298396E7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24D32-D992-4055-A804-2272381BCFB1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3E509-257B-4A28-BE62-AA298396E7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24D32-D992-4055-A804-2272381BCFB1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3E509-257B-4A28-BE62-AA298396E7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24D32-D992-4055-A804-2272381BCFB1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3E509-257B-4A28-BE62-AA298396E7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24D32-D992-4055-A804-2272381BCFB1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3E509-257B-4A28-BE62-AA298396E7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524D32-D992-4055-A804-2272381BCFB1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43E509-257B-4A28-BE62-AA298396E7A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1\Desktop\&#1080;&#1075;&#1088;&#1072;\&#1047;&#1072;&#1075;%20&#1050;&#1054;&#1042;&#1045;&#1056;.wav" TargetMode="External"/><Relationship Id="rId6" Type="http://schemas.openxmlformats.org/officeDocument/2006/relationships/image" Target="../media/image34.png"/><Relationship Id="rId5" Type="http://schemas.openxmlformats.org/officeDocument/2006/relationships/image" Target="../media/image14.pn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2.png"/><Relationship Id="rId7" Type="http://schemas.openxmlformats.org/officeDocument/2006/relationships/image" Target="../media/image4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10" Type="http://schemas.openxmlformats.org/officeDocument/2006/relationships/slide" Target="slide15.xml"/><Relationship Id="rId4" Type="http://schemas.openxmlformats.org/officeDocument/2006/relationships/image" Target="../media/image46.png"/><Relationship Id="rId9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5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1\Desktop\&#1080;&#1075;&#1088;&#1072;\&#1055;&#1077;&#1089;&#1085;&#1103;%20&#1052;&#1072;&#1096;&#1080;%20(&#1084;-&#1092;%20&#1052;&#1072;&#1096;&#1072;%20&#1080;%20&#1052;&#1077;&#1076;&#1074;&#1077;&#1076;&#1100;)-v%20(mp3cut.net).wav" TargetMode="External"/><Relationship Id="rId6" Type="http://schemas.openxmlformats.org/officeDocument/2006/relationships/slide" Target="slide15.xml"/><Relationship Id="rId5" Type="http://schemas.openxmlformats.org/officeDocument/2006/relationships/image" Target="../media/image51.png"/><Relationship Id="rId4" Type="http://schemas.openxmlformats.org/officeDocument/2006/relationships/image" Target="../media/image4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1\Desktop\&#1080;&#1075;&#1088;&#1072;\&#1055;&#1088;&#1080;&#1074;&#1077;&#1090;.wav" TargetMode="External"/><Relationship Id="rId6" Type="http://schemas.openxmlformats.org/officeDocument/2006/relationships/image" Target="../media/image55.png"/><Relationship Id="rId5" Type="http://schemas.openxmlformats.org/officeDocument/2006/relationships/image" Target="../media/image14.png"/><Relationship Id="rId4" Type="http://schemas.openxmlformats.org/officeDocument/2006/relationships/image" Target="../media/image5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1\Desktop\&#1080;&#1075;&#1088;&#1072;\&#1058;&#1088;&#1080;%20&#1046;&#1077;&#1083;&#1072;&#1085;&#1080;&#1103;%20(&#1084;-&#1092;%20&#1052;&#1072;&#1096;&#1072;%20&#1080;%20&#1052;&#1077;&#1076;&#1074;&#1077;&#1076;&#1100;)-v%20(mp3cut.net).wav" TargetMode="External"/><Relationship Id="rId5" Type="http://schemas.openxmlformats.org/officeDocument/2006/relationships/slide" Target="slide18.xml"/><Relationship Id="rId4" Type="http://schemas.openxmlformats.org/officeDocument/2006/relationships/image" Target="../media/image5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1\Desktop\&#1080;&#1075;&#1088;&#1072;\&#1058;&#1088;&#1080;%20&#1046;&#1077;&#1083;&#1072;&#1085;&#1080;&#1103;%20(&#1084;-&#1092;%20&#1052;&#1072;&#1096;&#1072;%20&#1080;%20&#1052;&#1077;&#1076;&#1074;&#1077;&#1076;&#1100;)-v%20(mp3cut.net).wav" TargetMode="External"/><Relationship Id="rId4" Type="http://schemas.openxmlformats.org/officeDocument/2006/relationships/image" Target="../media/image5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1\Desktop\&#1080;&#1075;&#1088;&#1072;\&#1058;&#1088;&#1080;%20&#1046;&#1077;&#1083;&#1072;&#1085;&#1080;&#1103;%20(&#1084;-&#1092;%20&#1052;&#1072;&#1096;&#1072;%20&#1080;%20&#1052;&#1077;&#1076;&#1074;&#1077;&#1076;&#1100;)-v%20(mp3cut.net).wav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png"/><Relationship Id="rId2" Type="http://schemas.openxmlformats.org/officeDocument/2006/relationships/audio" Target="file:///C:\Users\1\Desktop\&#1080;&#1075;&#1088;&#1072;\&#1084;&#1080;&#1096;.wav" TargetMode="External"/><Relationship Id="rId1" Type="http://schemas.openxmlformats.org/officeDocument/2006/relationships/audio" Target="file:///C:\Users\1\Desktop\&#1080;&#1075;&#1088;&#1072;\&#1074;%20&#1075;&#1086;&#1089;&#1090;&#1080;.wav" TargetMode="Externa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1\Desktop\&#1080;&#1075;&#1088;&#1072;\&#1047;&#1072;&#1075;&#1072;&#1076;&#1082;&#1072;%20&#1082;&#1086;&#1074;&#1077;&#1088;.wav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1\Desktop\&#1080;&#1075;&#1088;&#1072;\&#1082;&#1086;&#1074;&#1077;&#1088;%20&#1076;&#1099;&#1088;&#1082;&#1080;%20.wav" TargetMode="Externa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4.jpeg"/><Relationship Id="rId7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2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1\Desktop\&#1080;&#1075;&#1088;&#1072;\&#1084;&#1091;&#1079;%20(mp3cut.net).wav" TargetMode="Externa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1\Desktop\&#1080;&#1075;&#1088;&#1072;\&#1076;&#1086;&#1073;&#1088;&#1072;&#1083;&#1072;&#1089;&#1100;%20.wav" TargetMode="External"/><Relationship Id="rId6" Type="http://schemas.openxmlformats.org/officeDocument/2006/relationships/image" Target="../media/image33.png"/><Relationship Id="rId5" Type="http://schemas.openxmlformats.org/officeDocument/2006/relationships/image" Target="../media/image21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игра\1621908613_11-phonoteka_org-p-fon-trava-i-nebo-multyashnii-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071670" y="285728"/>
            <a:ext cx="3286148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Путешествие Маши </a:t>
            </a:r>
            <a:endParaRPr lang="ru-RU" dirty="0"/>
          </a:p>
        </p:txBody>
      </p:sp>
      <p:pic>
        <p:nvPicPr>
          <p:cNvPr id="1027" name="Picture 3" descr="C:\Users\1\Desktop\игра\pngwing.com (8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4429132"/>
            <a:ext cx="1706575" cy="170657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14348" y="1428736"/>
            <a:ext cx="3399441" cy="646331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Цель  игры : </a:t>
            </a:r>
            <a:r>
              <a:rPr lang="ru-RU" dirty="0" smtClean="0"/>
              <a:t>в</a:t>
            </a:r>
            <a:r>
              <a:rPr lang="ru-RU" dirty="0" smtClean="0"/>
              <a:t>спомнить </a:t>
            </a:r>
            <a:r>
              <a:rPr lang="ru-RU" dirty="0" smtClean="0"/>
              <a:t>с детьми знакомую сказку « Теремок» 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072066" y="1643050"/>
            <a:ext cx="3399441" cy="1754326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 rtlCol="0">
            <a:spAutoFit/>
          </a:bodyPr>
          <a:lstStyle/>
          <a:p>
            <a:r>
              <a:rPr lang="ru-RU" dirty="0" smtClean="0"/>
              <a:t>Задачи : </a:t>
            </a:r>
            <a:r>
              <a:rPr lang="ru-RU" dirty="0" smtClean="0"/>
              <a:t> </a:t>
            </a:r>
            <a:r>
              <a:rPr lang="ru-RU" dirty="0" smtClean="0"/>
              <a:t>развивать творческое </a:t>
            </a:r>
            <a:r>
              <a:rPr lang="ru-RU" dirty="0" smtClean="0"/>
              <a:t>воображение, мышление; </a:t>
            </a:r>
            <a:endParaRPr lang="ru-RU" dirty="0" smtClean="0"/>
          </a:p>
          <a:p>
            <a:r>
              <a:rPr lang="ru-RU" dirty="0" smtClean="0"/>
              <a:t>п</a:t>
            </a:r>
            <a:r>
              <a:rPr lang="ru-RU" dirty="0" smtClean="0"/>
              <a:t>оощрять </a:t>
            </a:r>
            <a:r>
              <a:rPr lang="ru-RU" dirty="0" smtClean="0"/>
              <a:t>в детях </a:t>
            </a:r>
            <a:r>
              <a:rPr lang="ru-RU" dirty="0" smtClean="0"/>
              <a:t>инициативность; учить </a:t>
            </a:r>
            <a:r>
              <a:rPr lang="ru-RU" dirty="0" smtClean="0"/>
              <a:t>понимать и оценивать характер и поступки </a:t>
            </a:r>
            <a:r>
              <a:rPr lang="ru-RU" dirty="0" smtClean="0"/>
              <a:t>героев. </a:t>
            </a:r>
            <a:endParaRPr lang="ru-RU" dirty="0"/>
          </a:p>
        </p:txBody>
      </p:sp>
      <p:pic>
        <p:nvPicPr>
          <p:cNvPr id="1028" name="Picture 4" descr="C:\Users\1\Desktop\игра\pngwing.com (9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285728"/>
            <a:ext cx="1508132" cy="849081"/>
          </a:xfrm>
          <a:prstGeom prst="rect">
            <a:avLst/>
          </a:prstGeom>
          <a:noFill/>
        </p:spPr>
      </p:pic>
      <p:pic>
        <p:nvPicPr>
          <p:cNvPr id="1029" name="Picture 5" descr="C:\Users\1\Desktop\игра\pngwing.com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38" y="4786322"/>
            <a:ext cx="692223" cy="617667"/>
          </a:xfrm>
          <a:prstGeom prst="rect">
            <a:avLst/>
          </a:prstGeom>
          <a:noFill/>
        </p:spPr>
      </p:pic>
      <p:grpSp>
        <p:nvGrpSpPr>
          <p:cNvPr id="16" name="Группа 15"/>
          <p:cNvGrpSpPr/>
          <p:nvPr/>
        </p:nvGrpSpPr>
        <p:grpSpPr>
          <a:xfrm>
            <a:off x="3214678" y="3500438"/>
            <a:ext cx="1901493" cy="2928958"/>
            <a:chOff x="3214678" y="3500438"/>
            <a:chExt cx="1901493" cy="2928958"/>
          </a:xfrm>
        </p:grpSpPr>
        <p:pic>
          <p:nvPicPr>
            <p:cNvPr id="1031" name="Picture 7" descr="C:\Users\1\Desktop\игра\pngwing.com (11)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214678" y="5143512"/>
              <a:ext cx="1901493" cy="1285884"/>
            </a:xfrm>
            <a:prstGeom prst="rect">
              <a:avLst/>
            </a:prstGeom>
            <a:noFill/>
          </p:spPr>
        </p:pic>
        <p:pic>
          <p:nvPicPr>
            <p:cNvPr id="1030" name="Picture 6" descr="C:\Users\1\Desktop\игра\pngwing.com (2)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3500430" y="3500438"/>
              <a:ext cx="1218403" cy="2357454"/>
            </a:xfrm>
            <a:prstGeom prst="rect">
              <a:avLst/>
            </a:prstGeom>
            <a:noFill/>
          </p:spPr>
        </p:pic>
      </p:grpSp>
      <p:sp>
        <p:nvSpPr>
          <p:cNvPr id="17" name="Прямоугольник 16"/>
          <p:cNvSpPr/>
          <p:nvPr/>
        </p:nvSpPr>
        <p:spPr>
          <a:xfrm>
            <a:off x="5143504" y="6072206"/>
            <a:ext cx="1700218" cy="5572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" action="ppaction://hlinkshowjump?jump=nextslide"/>
              </a:rPr>
              <a:t>Вперед</a:t>
            </a:r>
            <a:r>
              <a:rPr lang="ru-RU" dirty="0" smtClean="0"/>
              <a:t>!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6215074" y="4071942"/>
            <a:ext cx="257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Автор : Яковлева Ольга Александровна 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9218" name="Picture 2" descr="C:\Users\1\Desktop\игра\1621908613_11-phonoteka_org-p-fon-trava-i-nebo-multyashnii-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9219" name="Picture 3" descr="C:\Users\1\Desktop\игра\ba1b3659efac162f841505c89be4394c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1643050"/>
            <a:ext cx="5340511" cy="4714908"/>
          </a:xfrm>
          <a:prstGeom prst="rect">
            <a:avLst/>
          </a:prstGeom>
          <a:noFill/>
        </p:spPr>
      </p:pic>
      <p:pic>
        <p:nvPicPr>
          <p:cNvPr id="9220" name="Picture 4" descr="C:\Users\1\Desktop\игра\pngwing.com (1)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3049577"/>
            <a:ext cx="2913413" cy="3808423"/>
          </a:xfrm>
          <a:prstGeom prst="rect">
            <a:avLst/>
          </a:prstGeom>
          <a:noFill/>
        </p:spPr>
      </p:pic>
      <p:sp>
        <p:nvSpPr>
          <p:cNvPr id="6" name="Овальная выноска 5"/>
          <p:cNvSpPr/>
          <p:nvPr/>
        </p:nvSpPr>
        <p:spPr>
          <a:xfrm>
            <a:off x="500034" y="1071546"/>
            <a:ext cx="3214710" cy="1684218"/>
          </a:xfrm>
          <a:prstGeom prst="wedgeEllipseCallou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7030A0"/>
                </a:solidFill>
              </a:rPr>
              <a:t>Загадка. </a:t>
            </a:r>
            <a:endParaRPr lang="ru-RU" sz="1400" dirty="0" smtClean="0">
              <a:solidFill>
                <a:srgbClr val="7030A0"/>
              </a:solidFill>
            </a:endParaRPr>
          </a:p>
          <a:p>
            <a:pPr algn="ctr"/>
            <a:r>
              <a:rPr lang="ru-RU" sz="1400" dirty="0" smtClean="0">
                <a:solidFill>
                  <a:srgbClr val="7030A0"/>
                </a:solidFill>
              </a:rPr>
              <a:t>Где- то в поле  он стоит, </a:t>
            </a:r>
          </a:p>
          <a:p>
            <a:pPr algn="ctr"/>
            <a:r>
              <a:rPr lang="ru-RU" sz="1400" dirty="0" smtClean="0">
                <a:solidFill>
                  <a:srgbClr val="7030A0"/>
                </a:solidFill>
              </a:rPr>
              <a:t>Из трубы дымок летит.</a:t>
            </a:r>
          </a:p>
          <a:p>
            <a:pPr algn="ctr"/>
            <a:r>
              <a:rPr lang="ru-RU" sz="1400" dirty="0" smtClean="0">
                <a:solidFill>
                  <a:srgbClr val="7030A0"/>
                </a:solidFill>
              </a:rPr>
              <a:t>Заяц, мышь, лиса петух </a:t>
            </a:r>
          </a:p>
          <a:p>
            <a:pPr algn="ctr"/>
            <a:r>
              <a:rPr lang="ru-RU" sz="1400" dirty="0" smtClean="0">
                <a:solidFill>
                  <a:srgbClr val="7030A0"/>
                </a:solidFill>
              </a:rPr>
              <a:t> волк и косолапый мишка.</a:t>
            </a:r>
          </a:p>
          <a:p>
            <a:pPr algn="ctr"/>
            <a:r>
              <a:rPr lang="ru-RU" sz="1400" dirty="0" smtClean="0">
                <a:solidFill>
                  <a:srgbClr val="7030A0"/>
                </a:solidFill>
              </a:rPr>
              <a:t>Дружно весело поют </a:t>
            </a:r>
          </a:p>
          <a:p>
            <a:pPr algn="ctr"/>
            <a:r>
              <a:rPr lang="ru-RU" sz="1400" dirty="0" smtClean="0">
                <a:solidFill>
                  <a:srgbClr val="7030A0"/>
                </a:solidFill>
              </a:rPr>
              <a:t>Отвечай скорей дружок </a:t>
            </a:r>
          </a:p>
          <a:p>
            <a:pPr algn="ctr"/>
            <a:r>
              <a:rPr lang="ru-RU" sz="1400" dirty="0" smtClean="0">
                <a:solidFill>
                  <a:srgbClr val="7030A0"/>
                </a:solidFill>
              </a:rPr>
              <a:t>Эта сказка  ……</a:t>
            </a:r>
            <a:endParaRPr lang="ru-RU" sz="1400" dirty="0">
              <a:solidFill>
                <a:srgbClr val="7030A0"/>
              </a:solidFill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2500298" y="2571744"/>
            <a:ext cx="542350" cy="285752"/>
          </a:xfrm>
          <a:prstGeom prst="actionButtonForwardNex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Заг КОВЕР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142976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1\Desktop\игра\1613582158_83-p-fon-dlya-doshkolnoi-prezentatsii-8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43" name="Picture 3" descr="C:\Users\1\Desktop\игра\ba1b3659efac162f841505c89be4394c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571480"/>
            <a:ext cx="6667500" cy="5886450"/>
          </a:xfrm>
          <a:prstGeom prst="rect">
            <a:avLst/>
          </a:prstGeom>
          <a:noFill/>
        </p:spPr>
      </p:pic>
      <p:pic>
        <p:nvPicPr>
          <p:cNvPr id="10245" name="Picture 5" descr="C:\Users\1\Desktop\игра\pngwing.com (18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0"/>
            <a:ext cx="1836751" cy="1859756"/>
          </a:xfrm>
          <a:prstGeom prst="rect">
            <a:avLst/>
          </a:prstGeom>
          <a:noFill/>
        </p:spPr>
      </p:pic>
      <p:sp>
        <p:nvSpPr>
          <p:cNvPr id="8" name="Овальная выноска 7"/>
          <p:cNvSpPr/>
          <p:nvPr/>
        </p:nvSpPr>
        <p:spPr>
          <a:xfrm>
            <a:off x="4214810" y="285728"/>
            <a:ext cx="2500330" cy="612648"/>
          </a:xfrm>
          <a:prstGeom prst="wedgeEllipse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МОЛОДЦЫ !</a:t>
            </a:r>
            <a:endParaRPr lang="ru-RU" dirty="0"/>
          </a:p>
        </p:txBody>
      </p:sp>
      <p:pic>
        <p:nvPicPr>
          <p:cNvPr id="10246" name="Picture 6" descr="C:\Users\1\Desktop\игра\pngwing.com (7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78" y="4000504"/>
            <a:ext cx="2428892" cy="2428892"/>
          </a:xfrm>
          <a:prstGeom prst="rect">
            <a:avLst/>
          </a:prstGeom>
          <a:noFill/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5357818" y="5572140"/>
            <a:ext cx="613788" cy="500066"/>
          </a:xfrm>
          <a:prstGeom prst="actionButtonForwardNex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Выноска-облако 10"/>
          <p:cNvSpPr/>
          <p:nvPr/>
        </p:nvSpPr>
        <p:spPr>
          <a:xfrm>
            <a:off x="4357686" y="428604"/>
            <a:ext cx="2071702" cy="612648"/>
          </a:xfrm>
          <a:prstGeom prst="cloudCallou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«ТЕРЕМОК»</a:t>
            </a:r>
            <a:endParaRPr lang="ru-RU" sz="1400" b="1" dirty="0"/>
          </a:p>
        </p:txBody>
      </p:sp>
    </p:spTree>
  </p:cSld>
  <p:clrMapOvr>
    <a:masterClrMapping/>
  </p:clrMapOvr>
  <p:transition advClick="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1\Desktop\игра\1613582158_83-p-fon-dlya-doshkolnoi-prezentatsii-8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267" name="Picture 3" descr="C:\Users\1\Desktop\игра\ba1b3659efac162f841505c89be4394c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1142984"/>
            <a:ext cx="6228777" cy="5499120"/>
          </a:xfrm>
          <a:prstGeom prst="rect">
            <a:avLst/>
          </a:prstGeom>
          <a:noFill/>
        </p:spPr>
      </p:pic>
      <p:pic>
        <p:nvPicPr>
          <p:cNvPr id="11268" name="Picture 4" descr="C:\Users\1\Desktop\игра\pngwing.com (16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4500570"/>
            <a:ext cx="1173752" cy="1500198"/>
          </a:xfrm>
          <a:prstGeom prst="rect">
            <a:avLst/>
          </a:prstGeom>
          <a:noFill/>
        </p:spPr>
      </p:pic>
      <p:pic>
        <p:nvPicPr>
          <p:cNvPr id="11270" name="Picture 6" descr="C:\Users\1\Desktop\игра\pngwing.com (14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4572008"/>
            <a:ext cx="552930" cy="1357298"/>
          </a:xfrm>
          <a:prstGeom prst="rect">
            <a:avLst/>
          </a:prstGeom>
          <a:noFill/>
        </p:spPr>
      </p:pic>
      <p:pic>
        <p:nvPicPr>
          <p:cNvPr id="11271" name="Picture 7" descr="C:\Users\1\Desktop\игра\pngwing.com (13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285784" y="2714620"/>
            <a:ext cx="1612312" cy="2071702"/>
          </a:xfrm>
          <a:prstGeom prst="rect">
            <a:avLst/>
          </a:prstGeom>
          <a:noFill/>
        </p:spPr>
      </p:pic>
      <p:pic>
        <p:nvPicPr>
          <p:cNvPr id="11272" name="Picture 8" descr="C:\Users\1\Desktop\игра\pngwing.com (15)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43570" y="4572008"/>
            <a:ext cx="857256" cy="1525706"/>
          </a:xfrm>
          <a:prstGeom prst="rect">
            <a:avLst/>
          </a:prstGeom>
          <a:noFill/>
        </p:spPr>
      </p:pic>
      <p:pic>
        <p:nvPicPr>
          <p:cNvPr id="11273" name="Picture 9" descr="C:\Users\1\Desktop\игра\pngwing.com (12)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71736" y="4566858"/>
            <a:ext cx="1428760" cy="1531754"/>
          </a:xfrm>
          <a:prstGeom prst="rect">
            <a:avLst/>
          </a:prstGeom>
          <a:noFill/>
        </p:spPr>
      </p:pic>
      <p:pic>
        <p:nvPicPr>
          <p:cNvPr id="11274" name="Picture 10" descr="C:\Users\1\Desktop\игра\pngwing.com (17)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86512" y="1500174"/>
            <a:ext cx="780412" cy="1071570"/>
          </a:xfrm>
          <a:prstGeom prst="rect">
            <a:avLst/>
          </a:prstGeom>
          <a:noFill/>
        </p:spPr>
      </p:pic>
      <p:pic>
        <p:nvPicPr>
          <p:cNvPr id="11275" name="Picture 11" descr="C:\Users\1\Desktop\игра\pngwing.com (21)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572264" y="5041882"/>
            <a:ext cx="1816118" cy="1816118"/>
          </a:xfrm>
          <a:prstGeom prst="rect">
            <a:avLst/>
          </a:prstGeom>
          <a:noFill/>
        </p:spPr>
      </p:pic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215338" y="6286520"/>
            <a:ext cx="613788" cy="399498"/>
          </a:xfrm>
          <a:prstGeom prst="actionButtonForwardNex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214942" y="285728"/>
            <a:ext cx="3277914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600" b="1" spc="50" dirty="0" smtClean="0">
                <a:ln w="11430">
                  <a:solidFill>
                    <a:srgbClr val="7030A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Мои </a:t>
            </a:r>
            <a:r>
              <a:rPr lang="ru-RU" sz="1600" b="1" dirty="0" smtClean="0">
                <a:ln w="31550" cmpd="sng">
                  <a:solidFill>
                    <a:srgbClr val="7030A0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друзья</a:t>
            </a:r>
            <a:r>
              <a:rPr lang="ru-RU" sz="5400" b="1" spc="50" dirty="0" smtClean="0">
                <a:ln w="11430">
                  <a:solidFill>
                    <a:srgbClr val="7030A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spc="50" dirty="0">
              <a:ln w="11430">
                <a:solidFill>
                  <a:srgbClr val="7030A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1621908613_11-phonoteka_org-p-fon-trava-i-nebo-multyashnii-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pic>
        <p:nvPicPr>
          <p:cNvPr id="12290" name="Picture 2" descr="C:\Users\1\Desktop\игра\pngwing.com (15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4286256"/>
            <a:ext cx="842924" cy="1500198"/>
          </a:xfrm>
          <a:prstGeom prst="rect">
            <a:avLst/>
          </a:prstGeom>
          <a:noFill/>
        </p:spPr>
      </p:pic>
      <p:pic>
        <p:nvPicPr>
          <p:cNvPr id="10" name="Рисунок 9" descr="pngwing.com (14)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4857760"/>
            <a:ext cx="582041" cy="1428760"/>
          </a:xfrm>
          <a:prstGeom prst="rect">
            <a:avLst/>
          </a:prstGeom>
        </p:spPr>
      </p:pic>
      <p:pic>
        <p:nvPicPr>
          <p:cNvPr id="11" name="Рисунок 10" descr="pngwing.com (12)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6314" y="3786190"/>
            <a:ext cx="1481290" cy="1588070"/>
          </a:xfrm>
          <a:prstGeom prst="rect">
            <a:avLst/>
          </a:prstGeom>
        </p:spPr>
      </p:pic>
      <p:pic>
        <p:nvPicPr>
          <p:cNvPr id="12" name="Рисунок 11" descr="pngwing.com (13)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00760" y="3214686"/>
            <a:ext cx="1428760" cy="1835852"/>
          </a:xfrm>
          <a:prstGeom prst="rect">
            <a:avLst/>
          </a:prstGeom>
        </p:spPr>
      </p:pic>
      <p:pic>
        <p:nvPicPr>
          <p:cNvPr id="13" name="Рисунок 12" descr="pngwing.com (16)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214414" y="4714884"/>
            <a:ext cx="894178" cy="1143008"/>
          </a:xfrm>
          <a:prstGeom prst="rect">
            <a:avLst/>
          </a:prstGeom>
        </p:spPr>
      </p:pic>
      <p:pic>
        <p:nvPicPr>
          <p:cNvPr id="14" name="Рисунок 13" descr="pngwing.com (17)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571868" y="4357694"/>
            <a:ext cx="1103168" cy="1298150"/>
          </a:xfrm>
          <a:prstGeom prst="rect">
            <a:avLst/>
          </a:prstGeom>
        </p:spPr>
      </p:pic>
      <p:pic>
        <p:nvPicPr>
          <p:cNvPr id="16" name="Рисунок 15" descr="pngwing.com (6)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7572396" y="4214818"/>
            <a:ext cx="1286356" cy="2214578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7786710" y="2714620"/>
            <a:ext cx="1000132" cy="138499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 smtClean="0"/>
              <a:t>Помогите  мне сосчитать по порядку </a:t>
            </a:r>
          </a:p>
          <a:p>
            <a:r>
              <a:rPr lang="ru-RU" sz="1200" dirty="0" smtClean="0"/>
              <a:t>с</a:t>
            </a:r>
            <a:r>
              <a:rPr lang="ru-RU" sz="1200" dirty="0" smtClean="0"/>
              <a:t>колько </a:t>
            </a:r>
            <a:r>
              <a:rPr lang="ru-RU" sz="1200" dirty="0" smtClean="0"/>
              <a:t>у меня друзей </a:t>
            </a:r>
            <a:endParaRPr lang="ru-RU" sz="1200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286380" y="5786454"/>
            <a:ext cx="1714512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357818" y="5786454"/>
            <a:ext cx="1571636" cy="46166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200" dirty="0" smtClean="0"/>
              <a:t>Вперед за </a:t>
            </a:r>
            <a:r>
              <a:rPr lang="ru-RU" sz="1200" dirty="0" smtClean="0">
                <a:hlinkClick r:id="rId10" action="ppaction://hlinksldjump"/>
              </a:rPr>
              <a:t>правильным ответом </a:t>
            </a:r>
            <a:endParaRPr lang="ru-RU" sz="1200" dirty="0"/>
          </a:p>
        </p:txBody>
      </p:sp>
    </p:spTree>
  </p:cSld>
  <p:clrMapOvr>
    <a:masterClrMapping/>
  </p:clrMapOvr>
  <p:transition advClick="0">
    <p:strips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1\Desktop\игра\1621908613_11-phonoteka_org-p-fon-trava-i-nebo-multyashnii-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4338" name="Picture 2" descr="C:\Users\1\Desktop\игра\pngwing.com (7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86050" y="3500438"/>
            <a:ext cx="3071834" cy="307183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319877" y="2357430"/>
            <a:ext cx="4504246" cy="11387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6 </a:t>
            </a:r>
          </a:p>
          <a:p>
            <a:pPr algn="ctr"/>
            <a:r>
              <a:rPr lang="ru-RU" sz="1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hlinkClick r:id="rId6" action="ppaction://hlinksldjump"/>
              </a:rPr>
              <a:t>МОЛОДЦЫ </a:t>
            </a:r>
            <a:endParaRPr lang="ru-RU" sz="1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5" name="Песня Маши (м-ф Маша и Медведь)-v (mp3cut.net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3428992" y="6143644"/>
            <a:ext cx="304800" cy="304800"/>
          </a:xfrm>
          <a:prstGeom prst="rect">
            <a:avLst/>
          </a:prstGeom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000892" y="5857892"/>
            <a:ext cx="1042416" cy="542350"/>
          </a:xfrm>
          <a:prstGeom prst="actionButtonForwardNex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67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8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showWhenStopped="0"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  <p:bldP spid="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1\Desktop\игра\1621908613_11-phonoteka_org-p-fon-trava-i-nebo-multyashnii-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3316" name="Picture 4" descr="C:\Users\1\Desktop\игра\pngwing.com (7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3286124"/>
            <a:ext cx="3143272" cy="3143272"/>
          </a:xfrm>
          <a:prstGeom prst="rect">
            <a:avLst/>
          </a:prstGeom>
          <a:noFill/>
        </p:spPr>
      </p:pic>
      <p:sp>
        <p:nvSpPr>
          <p:cNvPr id="7" name="Выноска-облако 6"/>
          <p:cNvSpPr/>
          <p:nvPr/>
        </p:nvSpPr>
        <p:spPr>
          <a:xfrm>
            <a:off x="6000760" y="642918"/>
            <a:ext cx="2214578" cy="2214578"/>
          </a:xfrm>
          <a:prstGeom prst="cloud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Ну </a:t>
            </a:r>
            <a:r>
              <a:rPr lang="ru-RU" dirty="0" smtClean="0"/>
              <a:t>, </a:t>
            </a:r>
            <a:r>
              <a:rPr lang="ru-RU" dirty="0" smtClean="0"/>
              <a:t>а мне пора домой, к Мишке .</a:t>
            </a:r>
            <a:endParaRPr lang="ru-RU" dirty="0"/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571472" y="5815584"/>
            <a:ext cx="1071570" cy="685250"/>
          </a:xfrm>
          <a:prstGeom prst="actionButtonForwardNex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872 -3.33333E-6 C -0.04167 -0.00277 -0.04479 -0.00532 -0.04775 -0.0081 C -0.04966 -0.00972 -0.04948 -0.01389 -0.05087 -0.0162 C -0.05209 -0.01805 -0.05382 -0.01875 -0.05538 -0.02014 C -0.06007 -0.02963 -0.06597 -0.03518 -0.07205 -0.04236 C -0.07639 -0.04745 -0.07934 -0.05439 -0.0842 -0.05856 C -0.09323 -0.06643 -0.10174 -0.07754 -0.1099 -0.0868 C -0.11875 -0.09676 -0.12396 -0.11018 -0.13559 -0.11504 C -0.1467 -0.12523 -0.13281 -0.11365 -0.14636 -0.12106 C -0.14792 -0.12199 -0.14931 -0.12407 -0.15087 -0.12523 C -0.15226 -0.12615 -0.15382 -0.12662 -0.15538 -0.12731 C -0.17292 -0.12477 -0.17031 -0.12754 -0.17518 -0.10902 C -0.17587 -0.09722 -0.17483 -0.08541 -0.18108 -0.07662 C -0.18247 -0.07152 -0.18559 -0.05833 -0.18733 -0.05439 C -0.19063 -0.04629 -0.20209 -0.03287 -0.20834 -0.03032 C -0.21268 -0.02453 -0.21806 -0.02407 -0.22344 -0.02014 C -0.23108 -0.02106 -0.24045 -0.01805 -0.24636 -0.0243 C -0.24757 -0.02592 -0.24792 -0.0287 -0.24931 -0.03032 C -0.25261 -0.03472 -0.25677 -0.03727 -0.2599 -0.04236 C -0.26858 -0.05671 -0.25747 -0.0412 -0.26597 -0.05254 C -0.26997 -0.06319 -0.27327 -0.07708 -0.27813 -0.0868 C -0.28143 -0.10139 -0.27656 -0.08333 -0.2842 -0.09884 C -0.29184 -0.11435 -0.27917 -0.09722 -0.28872 -0.10902 C -0.29531 -0.12708 -0.31163 -0.13333 -0.325 -0.13935 C -0.33403 -0.13865 -0.34323 -0.13912 -0.35226 -0.13727 C -0.35851 -0.13588 -0.36424 -0.13078 -0.37049 -0.12916 C -0.3757 -0.12222 -0.38056 -0.12152 -0.38716 -0.11713 C -0.39323 -0.09375 -0.38281 -0.06852 -0.38872 -0.04444 C -0.38941 -0.04166 -0.39288 -0.04189 -0.39497 -0.04027 C -0.40764 -0.02986 -0.39913 -0.03333 -0.41146 -0.03032 C -0.41389 -0.02893 -0.41632 -0.02731 -0.41893 -0.02615 C -0.42188 -0.02477 -0.42813 -0.02222 -0.42813 -0.02199 C -0.43629 -0.02592 -0.44393 -0.02963 -0.45226 -0.03217 C -0.46146 -0.03842 -0.47101 -0.04305 -0.47986 -0.05046 C -0.48143 -0.05393 -0.48386 -0.05694 -0.48577 -0.06064 C -0.48906 -0.06852 -0.4908 -0.07708 -0.49479 -0.08472 C -0.49636 -0.09166 -0.49688 -0.09606 -0.50087 -0.10092 C -0.50365 -0.11203 -0.5007 -0.10231 -0.50538 -0.11111 C -0.50764 -0.11504 -0.50886 -0.11967 -0.51146 -0.12314 C -0.51927 -0.13356 -0.52778 -0.14051 -0.53716 -0.14745 C -0.54028 -0.14977 -0.54271 -0.15393 -0.54618 -0.15555 C -0.54809 -0.15625 -0.54931 -0.15671 -0.55104 -0.15764 C -0.55295 -0.15879 -0.55469 -0.16041 -0.55695 -0.16157 C -0.5599 -0.16319 -0.56597 -0.16551 -0.56597 -0.16527 C -0.58195 -0.16412 -0.58681 -0.16713 -0.59775 -0.15764 C -0.59827 -0.15717 -0.60486 -0.14514 -0.60538 -0.14328 C -0.60677 -0.13819 -0.60834 -0.12731 -0.60834 -0.12708 C -0.60851 -0.11736 -0.59618 -0.05509 -0.61754 -0.04652 C -0.63334 -0.03194 -0.64271 -0.0412 -0.66754 -0.04236 C -0.6717 -0.04305 -0.6757 -0.04305 -0.67952 -0.04444 C -0.68959 -0.04814 -0.69636 -0.06713 -0.69931 -0.0787 C -0.69844 -0.09514 -0.69618 -0.10764 -0.69323 -0.12314 C -0.69358 -0.12615 -0.69584 -0.14977 -0.69931 -0.15347 C -0.70087 -0.15509 -0.7033 -0.15486 -0.70538 -0.15555 C -0.71285 -0.16203 -0.71337 -0.16203 -0.72205 -0.15764 C -0.73438 -0.11481 -0.72222 -0.12963 -0.72813 -0.04444 C -0.72847 -0.03958 -0.73212 -0.03634 -0.7342 -0.03217 C -0.73525 -0.03009 -0.73559 -0.02754 -0.73733 -0.02615 C -0.74393 -0.02037 -0.75139 -0.01875 -0.75834 -0.01412 C -0.76545 -0.01504 -0.77309 -0.01389 -0.77952 -0.01805 C -0.78091 -0.01898 -0.78125 -0.02152 -0.78264 -0.02222 C -0.78594 -0.02384 -0.78976 -0.02361 -0.79323 -0.0243 C -0.80278 -0.02824 -0.81233 -0.02916 -0.82205 -0.03217 C -0.82309 -0.03356 -0.825 -0.03634 -0.825 -0.03611 " pathEditMode="relative" rAng="0" ptsTypes="fffffffffffffffffffffffffffffffffffffffffffffffffffffffffffffffA">
                                      <p:cBhvr>
                                        <p:cTn id="6" dur="3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3" y="-8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1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8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1\Desktop\игра\1618476515_55-phonoteka_org-p-fon-les-dlya-detei-6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5363" name="Picture 3" descr="C:\Users\1\Desktop\игра\pngwing.com (20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3286124"/>
            <a:ext cx="2601679" cy="2500330"/>
          </a:xfrm>
          <a:prstGeom prst="rect">
            <a:avLst/>
          </a:prstGeom>
          <a:noFill/>
        </p:spPr>
      </p:pic>
      <p:pic>
        <p:nvPicPr>
          <p:cNvPr id="15364" name="Picture 4" descr="C:\Users\1\Desktop\игра\pngwing.com (3)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6572264" y="4000504"/>
            <a:ext cx="1475536" cy="1928826"/>
          </a:xfrm>
          <a:prstGeom prst="rect">
            <a:avLst/>
          </a:prstGeom>
          <a:noFill/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5357818" y="5500702"/>
            <a:ext cx="1214446" cy="428628"/>
          </a:xfrm>
          <a:prstGeom prst="actionButtonForwardNex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Привет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7858148" y="507207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7.40741E-6 C -0.00209 -0.00439 -0.00295 -0.00949 -0.00521 -0.01388 C -0.0132 -0.02939 -0.00799 -0.01203 -0.01389 -0.02754 C -0.01789 -0.03796 -0.01806 -0.04074 -0.02587 -0.04814 C -0.03091 -0.0581 -0.02726 -0.05277 -0.03455 -0.05972 C -0.05417 -0.07824 -0.03993 -0.0655 -0.05174 -0.07592 C -0.05712 -0.08055 -0.06441 -0.07893 -0.07066 -0.08055 C -0.07587 -0.07824 -0.08125 -0.07638 -0.08629 -0.07361 C -0.0948 -0.06898 -0.09653 -0.05856 -0.10174 -0.05046 C -0.10521 -0.04513 -0.11007 -0.04189 -0.11389 -0.0368 C -0.11511 -0.03217 -0.11702 -0.02777 -0.11736 -0.02291 C -0.11789 -0.01365 -0.11476 -0.00277 -0.11893 0.00463 C -0.12205 0.01019 -0.12934 0.00602 -0.13455 0.00695 C -0.14497 0.0088 -0.15539 0.01042 -0.16563 0.01389 C -0.17084 0.0132 -0.17622 0.01413 -0.18108 0.01158 C -0.18542 0.00926 -0.18125 -0.00162 -0.17934 -0.00925 C -0.17882 -0.01157 -0.17761 -0.01597 -0.17761 -0.01597 C -0.179 -0.03541 -0.17691 -0.04097 -0.18802 -0.05046 C -0.19844 -0.04166 -0.19549 -0.03148 -0.19323 -0.01388 C -0.19254 -0.00902 -0.19098 -0.00462 -0.18976 7.40741E-6 C -0.18924 0.00232 -0.18802 0.00695 -0.18802 0.00695 C -0.19792 0.01135 -0.20469 0.01436 -0.21563 0.01621 C -0.21841 0.01551 -0.22327 0.0176 -0.22414 0.01389 C -0.22691 0.00163 -0.22344 -0.00972 -0.22066 -0.0206 C -0.21407 -0.01828 -0.2092 -0.01643 -0.20348 -0.01157 C -0.1974 0.0007 -0.20052 -0.0074 -0.19653 0.01389 C -0.19514 0.02107 -0.18386 0.02362 -0.17934 0.02524 C -0.17066 0.02454 -0.16198 0.02477 -0.15348 0.02292 C -0.1448 0.02107 -0.14289 -0.00462 -0.1415 -0.01388 C -0.14202 -0.01759 -0.1415 -0.02222 -0.14323 -0.02523 C -0.1474 -0.0324 -0.15295 -0.03425 -0.15868 -0.0368 C -0.17188 -0.02476 -0.16493 -0.02939 -0.17934 -0.02291 C -0.18108 -0.02222 -0.18282 -0.02129 -0.18455 -0.0206 C -0.18629 -0.0199 -0.18976 -0.01828 -0.18976 -0.01828 C -0.19323 -0.0199 -0.19705 -0.02013 -0.2 -0.02291 C -0.21198 -0.03356 -0.20643 -0.03032 -0.21563 -0.03449 C -0.22257 -0.03379 -0.22969 -0.03495 -0.23629 -0.03217 C -0.23941 -0.03078 -0.24063 -0.02546 -0.24323 -0.02291 C -0.24462 -0.02152 -0.24653 -0.02129 -0.24827 -0.0206 C -0.25278 -0.0118 -0.25365 0.00278 -0.24827 0.01158 C -0.24653 0.01459 -0.24358 0.01575 -0.2415 0.01852 C -0.23212 0.03102 -0.24132 0.02593 -0.22934 0.02987 C -0.22587 0.03288 -0.2224 0.03612 -0.21893 0.03913 C -0.2165 0.04121 -0.2132 0.04051 -0.21042 0.04144 C -0.20087 0.04422 -0.19236 0.04862 -0.18282 0.0507 C -0.17136 0.05001 -0.15973 0.05047 -0.14827 0.04838 C -0.14618 0.04792 -0.14497 0.04514 -0.14323 0.04376 C -0.13403 0.03658 -0.12778 0.02616 -0.11893 0.01852 C -0.11459 -0.00092 -0.10504 -0.03449 -0.12761 -0.03449 " pathEditMode="relative" ptsTypes="ffffffffffffffffffffffffffffffffffffffffffffffffA">
                                      <p:cBhvr>
                                        <p:cTn id="10" dur="3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92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4000">
              <a:srgbClr val="DDEBCF">
                <a:alpha val="67000"/>
              </a:srgbClr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1\Desktop\игра\pngwing.com (4)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2357430"/>
            <a:ext cx="4421089" cy="4500570"/>
          </a:xfrm>
          <a:prstGeom prst="rect">
            <a:avLst/>
          </a:prstGeom>
          <a:noFill/>
        </p:spPr>
      </p:pic>
      <p:pic>
        <p:nvPicPr>
          <p:cNvPr id="5" name="Три Желания (м-ф Маша и Медведь)-v (mp3cut.net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358082" y="5786454"/>
            <a:ext cx="304800" cy="304800"/>
          </a:xfrm>
          <a:prstGeom prst="rect">
            <a:avLst/>
          </a:prstGeom>
        </p:spPr>
      </p:pic>
      <p:sp>
        <p:nvSpPr>
          <p:cNvPr id="6" name="Прямоугольник 5">
            <a:hlinkClick r:id="rId5" action="ppaction://hlinksldjump" tooltip="спасибо"/>
          </p:cNvPr>
          <p:cNvSpPr/>
          <p:nvPr/>
        </p:nvSpPr>
        <p:spPr>
          <a:xfrm>
            <a:off x="2071670" y="1357298"/>
            <a:ext cx="5286412" cy="9233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Спасибо!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7858148" y="6143644"/>
            <a:ext cx="899540" cy="428628"/>
          </a:xfrm>
          <a:prstGeom prst="actionButtonForwardNex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9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4000">
              <a:srgbClr val="DDEBCF">
                <a:alpha val="67000"/>
              </a:srgbClr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1\Desktop\игра\pngwing.com (4)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2357430"/>
            <a:ext cx="4421089" cy="4500570"/>
          </a:xfrm>
          <a:prstGeom prst="rect">
            <a:avLst/>
          </a:prstGeom>
          <a:noFill/>
        </p:spPr>
      </p:pic>
      <p:pic>
        <p:nvPicPr>
          <p:cNvPr id="5" name="Три Желания (м-ф Маша и Медведь)-v (mp3cut.net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358082" y="5786454"/>
            <a:ext cx="304800" cy="3048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071670" y="1357298"/>
            <a:ext cx="5286412" cy="9233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 свидания!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Управляющая кнопка: домой 7">
            <a:hlinkClick r:id="" action="ppaction://hlinkshowjump?jump=firstslide" highlightClick="1"/>
          </p:cNvPr>
          <p:cNvSpPr/>
          <p:nvPr/>
        </p:nvSpPr>
        <p:spPr>
          <a:xfrm>
            <a:off x="7572396" y="5500702"/>
            <a:ext cx="1042416" cy="1042416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9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игра\1613582158_83-p-fon-dlya-doshkolnoi-prezentatsii-8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1\Desktop\игра\838007687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3702" y="2071678"/>
            <a:ext cx="666750" cy="666750"/>
          </a:xfrm>
          <a:prstGeom prst="rect">
            <a:avLst/>
          </a:prstGeom>
          <a:noFill/>
        </p:spPr>
      </p:pic>
      <p:pic>
        <p:nvPicPr>
          <p:cNvPr id="4" name="Picture 3" descr="C:\Users\1\Desktop\игра\838007687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3429000"/>
            <a:ext cx="666750" cy="666750"/>
          </a:xfrm>
          <a:prstGeom prst="rect">
            <a:avLst/>
          </a:prstGeom>
          <a:noFill/>
        </p:spPr>
      </p:pic>
      <p:pic>
        <p:nvPicPr>
          <p:cNvPr id="5" name="Picture 3" descr="C:\Users\1\Desktop\игра\838007687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1928802"/>
            <a:ext cx="666750" cy="666750"/>
          </a:xfrm>
          <a:prstGeom prst="rect">
            <a:avLst/>
          </a:prstGeom>
          <a:noFill/>
        </p:spPr>
      </p:pic>
      <p:pic>
        <p:nvPicPr>
          <p:cNvPr id="6" name="Picture 3" descr="C:\Users\1\Desktop\игра\838007687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43834" y="3857628"/>
            <a:ext cx="666750" cy="666750"/>
          </a:xfrm>
          <a:prstGeom prst="rect">
            <a:avLst/>
          </a:prstGeom>
          <a:noFill/>
        </p:spPr>
      </p:pic>
      <p:pic>
        <p:nvPicPr>
          <p:cNvPr id="1028" name="Picture 4" descr="C:\Users\1\Desktop\игра\143954935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90725" y="2346325"/>
            <a:ext cx="352425" cy="276225"/>
          </a:xfrm>
          <a:prstGeom prst="rect">
            <a:avLst/>
          </a:prstGeom>
          <a:noFill/>
        </p:spPr>
      </p:pic>
      <p:pic>
        <p:nvPicPr>
          <p:cNvPr id="8" name="Picture 4" descr="C:\Users\1\Desktop\игра\143954935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3429000"/>
            <a:ext cx="352425" cy="276225"/>
          </a:xfrm>
          <a:prstGeom prst="rect">
            <a:avLst/>
          </a:prstGeom>
          <a:noFill/>
        </p:spPr>
      </p:pic>
      <p:pic>
        <p:nvPicPr>
          <p:cNvPr id="9" name="Picture 4" descr="C:\Users\1\Desktop\игра\143954935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28794" y="4143380"/>
            <a:ext cx="352425" cy="276225"/>
          </a:xfrm>
          <a:prstGeom prst="rect">
            <a:avLst/>
          </a:prstGeom>
          <a:noFill/>
        </p:spPr>
      </p:pic>
      <p:pic>
        <p:nvPicPr>
          <p:cNvPr id="1029" name="Picture 5" descr="C:\Users\1\Desktop\игра\pngwing.com (7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56" y="3286124"/>
            <a:ext cx="2714644" cy="2714644"/>
          </a:xfrm>
          <a:prstGeom prst="rect">
            <a:avLst/>
          </a:prstGeom>
          <a:noFill/>
        </p:spPr>
      </p:pic>
      <p:pic>
        <p:nvPicPr>
          <p:cNvPr id="11" name="Три Желания (м-ф Маша и Медведь)-v (mp3cut.net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1000100" y="6000768"/>
            <a:ext cx="304800" cy="3048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072066" y="285728"/>
            <a:ext cx="33575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Жила-была </a:t>
            </a:r>
            <a:r>
              <a:rPr lang="ru-RU" dirty="0" smtClean="0"/>
              <a:t>девочка </a:t>
            </a:r>
            <a:r>
              <a:rPr lang="ru-RU" dirty="0" smtClean="0"/>
              <a:t>Маша. </a:t>
            </a:r>
            <a:endParaRPr lang="ru-RU" dirty="0" smtClean="0"/>
          </a:p>
          <a:p>
            <a:r>
              <a:rPr lang="ru-RU" dirty="0" smtClean="0"/>
              <a:t>Играла на полянке  .</a:t>
            </a:r>
          </a:p>
          <a:p>
            <a:r>
              <a:rPr lang="ru-RU" dirty="0" smtClean="0"/>
              <a:t>И решила  </a:t>
            </a:r>
            <a:r>
              <a:rPr lang="ru-RU" dirty="0" smtClean="0"/>
              <a:t>как-то   </a:t>
            </a:r>
            <a:r>
              <a:rPr lang="ru-RU" dirty="0" smtClean="0"/>
              <a:t>Маша навестить своих </a:t>
            </a:r>
            <a:r>
              <a:rPr lang="ru-RU" dirty="0" smtClean="0"/>
              <a:t>друзей.</a:t>
            </a:r>
            <a:endParaRPr lang="ru-RU" dirty="0" smtClean="0"/>
          </a:p>
          <a:p>
            <a:r>
              <a:rPr lang="ru-RU" dirty="0" smtClean="0"/>
              <a:t>« </a:t>
            </a:r>
            <a:r>
              <a:rPr lang="ru-RU" dirty="0" smtClean="0"/>
              <a:t>Н</a:t>
            </a:r>
            <a:r>
              <a:rPr lang="ru-RU" dirty="0" smtClean="0"/>
              <a:t>адо </a:t>
            </a:r>
            <a:r>
              <a:rPr lang="ru-RU" dirty="0" smtClean="0"/>
              <a:t>отпроситься у Миши»</a:t>
            </a:r>
          </a:p>
          <a:p>
            <a:r>
              <a:rPr lang="ru-RU" dirty="0" smtClean="0"/>
              <a:t> – подумала Маша </a:t>
            </a:r>
            <a:r>
              <a:rPr lang="ru-RU" dirty="0" smtClean="0"/>
              <a:t>..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7500958" y="1714488"/>
            <a:ext cx="756664" cy="285752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9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22222E-6 8.14815E-6 C -0.00225 -0.00069 -0.00486 -0.00046 -0.00659 -0.00231 C -0.00798 -0.0037 -0.00746 -0.00694 -0.00833 -0.00902 C -0.01197 -0.01851 -0.01423 -0.02499 -0.01666 -0.03564 C -0.0177 -0.04004 -0.02083 -0.0537 -0.0217 -0.05555 C -0.03072 -0.07384 -0.03993 -0.08888 -0.05156 -0.10439 C -0.05416 -0.10787 -0.05555 -0.11249 -0.05833 -0.1155 C -0.06128 -0.11851 -0.0651 -0.11944 -0.06822 -0.12222 C -0.07517 -0.11944 -0.07933 -0.11041 -0.08333 -0.10231 C -0.08385 -0.09999 -0.08402 -0.09768 -0.08489 -0.0956 C -0.08576 -0.09374 -0.08767 -0.09305 -0.08836 -0.0912 C -0.09183 -0.08217 -0.09427 -0.06736 -0.0967 -0.05787 C -0.09843 -0.05115 -0.09826 -0.04328 -0.10156 -0.03773 C -0.10399 -0.03379 -0.10833 -0.03263 -0.11163 -0.03124 C -0.12135 -0.01759 -0.10763 -0.03518 -0.11996 -0.02453 C -0.12187 -0.02291 -0.12291 -0.01944 -0.12499 -0.01782 C -0.12847 -0.01504 -0.13281 -0.01504 -0.13663 -0.01342 C -0.1519 -0.00023 -0.13906 -0.00393 -0.16996 -0.00671 C -0.17743 -0.00995 -0.18281 -0.01458 -0.18993 -0.01782 C -0.1934 -0.03101 -0.18906 -0.01874 -0.1967 -0.02893 C -0.20781 -0.04374 -0.19166 -0.02824 -0.20503 -0.04004 C -0.21145 -0.05324 -0.21979 -0.06504 -0.23003 -0.07337 C -0.23993 -0.08148 -0.22968 -0.06874 -0.23993 -0.08009 C -0.24253 -0.0831 -0.24618 -0.08981 -0.24999 -0.0912 C -0.25433 -0.09282 -0.25885 -0.09259 -0.26336 -0.09328 C -0.27725 -0.09259 -0.29131 -0.09421 -0.30503 -0.0912 C -0.31111 -0.08981 -0.31562 -0.08194 -0.3217 -0.08009 C -0.32708 -0.07268 -0.3276 -0.06736 -0.33003 -0.05787 C -0.3309 -0.05115 -0.33298 -0.04467 -0.33333 -0.03773 C -0.33437 -0.02222 -0.33298 -0.00648 -0.33489 0.0088 C -0.33524 0.01112 -0.34635 0.01922 -0.34826 0.01991 C -0.35156 0.0213 -0.35833 0.02431 -0.35833 0.02431 C -0.36336 0.02362 -0.3684 0.02385 -0.37326 0.02223 C -0.37847 0.02061 -0.38055 0.01366 -0.38663 0.01112 C -0.38767 0.0088 -0.38854 0.00626 -0.38993 0.0044 C -0.39131 0.00255 -0.39357 0.00209 -0.39496 8.14815E-6 C -0.40121 -0.00949 -0.40173 -0.01828 -0.40833 -0.02662 C -0.41111 -0.03865 -0.41614 -0.04814 -0.4217 -0.05787 C -0.4269 -0.06689 -0.42881 -0.07499 -0.43663 -0.08009 C -0.44427 -0.08495 -0.45347 -0.08749 -0.46163 -0.0912 C -0.46475 -0.09074 -0.47812 -0.08935 -0.48333 -0.0868 C -0.48558 -0.08564 -0.48767 -0.08356 -0.48993 -0.08217 C -0.49149 -0.08124 -0.49322 -0.08078 -0.49496 -0.08009 C -0.50329 -0.07291 -0.5059 -0.07824 -0.51163 -0.06666 C -0.51215 -0.05995 -0.51215 -0.05324 -0.51336 -0.04675 C -0.51475 -0.03935 -0.52065 -0.03148 -0.52326 -0.02453 C -0.52656 -0.0155 -0.52899 -0.00624 -0.53333 0.00209 C -0.53558 0.01135 -0.53975 0.0169 -0.5467 0.01991 C -0.55746 0.01829 -0.56163 0.01829 -0.56996 0.01112 C -0.57395 0.00301 -0.57656 -0.00393 -0.57829 -0.01342 C -0.57899 -0.02824 -0.57673 -0.04444 -0.58159 -0.05787 C -0.58888 -0.07824 -0.61805 -0.08819 -0.63333 -0.0912 C -0.6585 -0.08518 -0.64565 -0.08703 -0.66336 -0.07777 C -0.66614 -0.07407 -0.67118 -0.07175 -0.6717 -0.06666 C -0.67343 -0.04884 -0.67204 -0.05601 -0.67499 -0.04444 C -0.67586 -0.03726 -0.67777 -0.01736 -0.68159 -0.01111 C -0.68368 -0.00763 -0.69236 0.00325 -0.6967 0.0088 C -0.69982 0.01297 -0.71128 0.01459 -0.71493 0.01551 C -0.72499 0.01459 -0.73611 0.0176 -0.74496 0.01112 C -0.74843 0.00857 -0.75173 0.0051 -0.75503 0.00209 C -0.75659 0.0007 -0.75989 -0.00231 -0.75989 -0.00231 C -0.76249 -0.01226 -0.76718 -0.01828 -0.7717 -0.02662 C -0.77395 -0.03564 -0.77604 -0.04444 -0.77829 -0.05347 C -0.77881 -0.05555 -0.78003 -0.05995 -0.78003 -0.05995 C -0.77951 -0.07407 -0.77951 -0.08819 -0.77829 -0.10231 C -0.77569 -0.13055 -0.75677 -0.13981 -0.74322 -0.15787 C -0.74236 -0.15902 -0.72499 -0.16296 -0.7217 -0.16458 C -0.71163 -0.16388 -0.70156 -0.16504 -0.69166 -0.16226 C -0.68767 -0.16111 -0.68159 -0.15347 -0.68159 -0.15347 C -0.67725 -0.12847 -0.68333 -0.15879 -0.67656 -0.13773 C -0.67447 -0.13124 -0.67326 -0.12245 -0.6717 -0.1155 C -0.67048 -0.07083 -0.66909 -0.05509 -0.66493 -0.0155 C -0.66458 -0.01157 -0.66111 0.0051 -0.65989 0.00672 C -0.65833 0.0088 -0.65642 0.01088 -0.65503 0.0132 C -0.64913 0.02338 -0.64791 0.03126 -0.63836 0.03542 C -0.62864 0.04838 -0.61232 0.04237 -0.59999 0.04005 C -0.59374 0.03727 -0.58958 0.03264 -0.58489 0.02663 C -0.58159 0.01343 -0.58055 0.00301 -0.57326 -0.00671 C -0.57031 -0.01874 -0.56874 -0.03009 -0.56666 -0.04236 C -0.56562 -0.06365 -0.56597 -0.10115 -0.55659 -0.12013 C -0.55451 -0.12893 -0.55156 -0.13055 -0.54496 -0.13333 C -0.53072 -0.14583 -0.521 -0.13912 -0.50156 -0.13773 C -0.48819 -0.12569 -0.48541 -0.08657 -0.48333 -0.06666 C -0.48124 -0.02361 -0.48923 0.02663 -0.45156 0.04213 C -0.44409 0.04885 -0.44253 0.04908 -0.43333 0.04653 C -0.42777 0.03913 -0.42361 0.03149 -0.41822 0.02431 C -0.41683 0.01667 -0.4151 0.0095 -0.41336 0.00209 C -0.41475 -0.02569 -0.41683 -0.05324 -0.40989 -0.08009 C -0.40781 -0.09699 -0.40624 -0.10578 -0.39322 -0.11111 C -0.38611 -0.11041 -0.37864 -0.11157 -0.3717 -0.10902 C -0.3677 -0.10763 -0.36163 -0.09999 -0.36163 -0.09999 C -0.36058 -0.09768 -0.35954 -0.09537 -0.35833 -0.09328 C -0.35677 -0.09097 -0.35468 -0.08935 -0.35329 -0.0868 C -0.35034 -0.08101 -0.35121 -0.07268 -0.34826 -0.06666 C -0.34305 -0.05624 -0.34183 -0.0456 -0.33993 -0.03333 C -0.33958 -0.02268 -0.34288 0.03727 -0.32326 0.04653 C -0.31458 0.0507 -0.30572 0.0551 -0.2967 0.05764 C -0.29114 0.05926 -0.28003 0.06227 -0.28003 0.06227 C -0.26927 0.06019 -0.26892 0.06413 -0.26493 0.05325 C -0.26267 0.047 -0.25989 0.03334 -0.25989 0.03334 C -0.25937 0.0007 -0.25937 -0.03194 -0.25833 -0.06458 C -0.25833 -0.06689 -0.25711 -0.06898 -0.25659 -0.07106 C -0.25503 -0.07754 -0.2559 -0.08518 -0.25329 -0.0912 C -0.24687 -0.10555 -0.23767 -0.10972 -0.22829 -0.11782 C -0.22656 -0.11712 -0.22465 -0.11689 -0.22326 -0.1155 C -0.22013 -0.11226 -0.21493 -0.10439 -0.21493 -0.10439 C -0.2144 -0.10231 -0.21423 -0.09976 -0.21336 -0.09791 C -0.21249 -0.09606 -0.21058 -0.09537 -0.20989 -0.09328 C -0.20815 -0.08773 -0.20798 -0.08148 -0.20659 -0.07569 C -0.20538 -0.07129 -0.20329 -0.06226 -0.20329 -0.06226 C -0.20277 -0.03634 -0.20312 -0.01041 -0.20156 0.01551 C -0.20104 0.02454 -0.17951 0.03959 -0.17326 0.04213 C -0.15607 0.05718 -0.13697 0.04561 -0.11996 0.03774 C -0.1151 0.01876 -0.11493 -0.00069 -0.11996 -0.02013 C -0.12135 -0.04074 -0.12447 -0.05416 -0.12829 -0.07337 C -0.12777 -0.0912 -0.12795 -0.10902 -0.12656 -0.12662 C -0.12552 -0.13935 -0.1092 -0.14768 -0.10156 -0.15115 C -0.09774 -0.14861 -0.0934 -0.14768 -0.08993 -0.14444 C -0.07725 -0.1331 -0.07274 -0.11157 -0.06493 -0.0956 C -0.06406 -0.08958 -0.06163 -0.08379 -0.06163 -0.07777 C -0.06163 -0.05787 -0.06458 -0.04143 -0.06666 -0.02222 C -0.06545 0.01158 -0.06545 0.02038 -0.05989 0.04653 C -0.0592 0.04954 -0.05954 0.05301 -0.05833 0.05556 C -0.05624 0.05973 -0.04045 0.07315 -0.03663 0.07547 C -0.03333 0.07732 -0.02656 0.07987 -0.02656 0.07987 C -0.01649 0.08959 -0.00486 0.08681 0.00678 0.0845 C 0.01789 0.07917 0.01494 0.07362 0.01841 0.05996 C 0.01737 0.01251 0.01511 -0.03078 0.01337 -0.07777 C 0.01442 -0.08449 0.01407 -0.09189 0.01667 -0.09791 C 0.0198 -0.10486 0.03317 -0.10972 0.03837 -0.11111 C 0.04445 -0.11041 0.05087 -0.11111 0.05678 -0.10902 C 0.05938 -0.1081 0.06094 -0.10416 0.06337 -0.10231 C 0.0658 -0.10046 0.07344 -0.09722 0.07674 -0.0956 C 0.08195 -0.08495 0.0816 -0.078 0.08837 -0.06898 C 0.09376 -0.04814 0.0849 -0.08055 0.09497 -0.05347 C 0.09653 -0.0493 0.09844 -0.04004 0.09844 -0.04004 C 0.10001 -0.02708 0.10192 -0.01458 0.10504 -0.00231 C 0.1073 0.0345 0.1033 0.02431 0.11841 0.04445 C 0.12396 0.04376 0.12987 0.04445 0.13507 0.04213 C 0.13924 0.04028 0.14098 0.02408 0.14167 0.01991 C 0.1415 0.01876 0.13994 0.00463 0.13837 0.00209 C 0.13716 8.14815E-6 0.1349 -0.00046 0.13334 -0.00231 C 0.12987 -0.00648 0.12726 -0.01203 0.12344 -0.0155 C 0.12171 -0.01712 0.11997 -0.01828 0.11841 -0.02013 C 0.10955 -0.03032 0.10122 -0.04143 0.09011 -0.04675 C 0.08212 -0.0574 0.07101 -0.06111 0.06007 -0.06458 C 0.05782 -0.06527 0.05556 -0.06597 0.0533 -0.06666 C 0.04896 -0.06805 0.04011 -0.07106 0.04011 -0.07106 C 0.01685 -0.07013 0.00157 -0.07662 -0.01666 -0.06458 C -0.02118 -0.06157 -0.02569 -0.05879 -0.03003 -0.05555 C -0.0335 -0.053 -0.03993 -0.04675 -0.03993 -0.04675 C -0.04548 -0.03541 -0.04913 -0.02245 -0.05503 -0.01111 C -0.05711 0.00394 -0.06093 0.01829 -0.06336 0.03334 C -0.06354 0.0338 -0.06631 0.04607 -0.06666 0.04653 C -0.06788 0.04815 -0.06996 0.04815 -0.0717 0.04885 C -0.08229 0.05996 -0.09392 0.06528 -0.10659 0.07107 C -0.11388 0.06945 -0.12135 0.06945 -0.12829 0.06667 C -0.13749 0.06297 -0.14687 0.04514 -0.14999 0.03334 C -0.15052 0.00301 -0.14999 -0.02754 -0.15156 -0.05787 C -0.1519 -0.06597 -0.15989 -0.07453 -0.16336 -0.08009 C -0.17326 -0.09606 -0.18645 -0.1081 -0.20156 -0.11342 C -0.20746 -0.12106 -0.21545 -0.11967 -0.22326 -0.12222 C -0.23611 -0.12152 -0.24895 -0.12222 -0.26163 -0.12013 C -0.2644 -0.11967 -0.26857 -0.10185 -0.2717 -0.09791 C -0.27291 -0.06018 -0.27135 -0.028 -0.26822 0.0088 C -0.26874 0.01991 -0.26805 0.03126 -0.26996 0.04213 C -0.27187 0.05348 -0.29374 0.05857 -0.29999 0.05996 C -0.31111 0.05926 -0.32222 0.0588 -0.33333 0.05764 C -0.3401 0.05695 -0.34513 0.05116 -0.35156 0.04885 C -0.35746 0.04283 -0.36371 0.03866 -0.36996 0.03334 C -0.37743 0.01806 -0.37361 0.02362 -0.38003 0.01551 C -0.38524 -0.01342 -0.38315 -0.00462 -0.38159 -0.05347 C -0.38211 -0.06388 -0.38211 -0.0743 -0.38333 -0.08449 C -0.38645 -0.10925 -0.41649 -0.11597 -0.43003 -0.11782 C -0.45659 -0.12546 -0.44548 -0.12291 -0.46336 -0.12662 C -0.47326 -0.13124 -0.48333 -0.12708 -0.49322 -0.12453 C -0.49722 -0.11967 -0.50104 -0.11828 -0.50503 -0.11342 C -0.50798 -0.07222 -0.50225 -0.10324 -0.51163 -0.08449 C -0.51267 -0.08263 -0.51249 -0.07986 -0.51336 -0.07777 C -0.51527 -0.07314 -0.51996 -0.06458 -0.51996 -0.06458 C -0.51892 -0.04305 -0.51944 -0.03148 -0.51493 -0.01342 C -0.51319 -0.00671 -0.51163 8.14815E-6 -0.50989 0.00672 C -0.50937 0.0088 -0.50833 0.0132 -0.50833 0.0132 C -0.50902 0.02153 -0.50729 0.03195 -0.51163 0.03774 C -0.51284 0.03936 -0.5151 0.03889 -0.51666 0.04005 C -0.52777 0.04746 -0.53767 0.05301 -0.54999 0.05556 C -0.56076 0.05996 -0.57013 0.05649 -0.58003 0.05116 C -0.60086 0.03982 -0.60815 0.0294 -0.61493 8.14815E-6 C -0.6144 -0.0081 -0.61562 -0.01689 -0.61336 -0.02453 C -0.61197 -0.02893 -0.60069 -0.0405 -0.5967 -0.04444 C -0.58558 -0.05509 -0.57239 -0.07708 -0.55989 -0.08217 C -0.55885 -0.08449 -0.55746 -0.08634 -0.55659 -0.08888 C -0.5552 -0.09328 -0.55329 -0.10231 -0.55329 -0.10231 C -0.55381 -0.10902 -0.55347 -0.11597 -0.55503 -0.12222 C -0.55833 -0.13564 -0.57343 -0.15393 -0.58333 -0.15787 C -0.58715 -0.15925 -0.59114 -0.15925 -0.59496 -0.15995 C -0.61614 -0.15902 -0.64374 -0.16388 -0.66336 -0.14675 C -0.67118 -0.13078 -0.66892 -0.13842 -0.6717 -0.12453 C -0.67048 -0.10787 -0.67031 -0.09189 -0.66336 -0.07777 C -0.66319 -0.07592 -0.66111 -0.05879 -0.65989 -0.05555 C -0.65138 -0.03287 -0.63524 -0.01805 -0.61996 -0.00439 C -0.61319 0.00163 -0.60399 0.0051 -0.59826 0.0132 C -0.59166 0.02246 -0.58142 0.02639 -0.57499 0.03542 C -0.56041 0.05602 -0.54201 0.06343 -0.5217 0.06667 C -0.50555 0.06575 -0.48472 0.07524 -0.47326 0.05996 C -0.45711 0.03843 -0.48906 0.06829 -0.46666 0.04885 C -0.46354 0.04237 -0.45972 0.03751 -0.45659 0.03102 C -0.45364 0.01806 -0.45746 0.02963 -0.44999 0.01991 C -0.44305 0.01088 -0.43784 0.00163 -0.43003 -0.00671 C -0.42656 -0.0199 -0.43072 -0.00717 -0.4217 -0.02222 C -0.41909 -0.02638 -0.41822 -0.03263 -0.41493 -0.03564 C -0.40902 -0.04074 -0.40868 -0.0405 -0.40329 -0.04884 C -0.40208 -0.05092 -0.40156 -0.0537 -0.39999 -0.05555 C -0.39704 -0.05902 -0.39305 -0.06111 -0.38993 -0.06458 C -0.38333 -0.07152 -0.38107 -0.07638 -0.37326 -0.08009 C -0.36527 -0.07638 -0.36562 -0.07222 -0.36336 -0.06226 C -0.36562 -0.0368 -0.36197 -0.04699 -0.37656 -0.04004 C -0.38107 -0.04074 -0.38576 -0.04027 -0.38993 -0.04236 C -0.39374 -0.04421 -0.39878 -0.05601 -0.40329 -0.05995 C -0.40607 -0.07083 -0.40954 -0.07824 -0.41666 -0.08449 C -0.4177 -0.08217 -0.41979 -0.08055 -0.41996 -0.07777 C -0.42031 -0.06898 -0.41527 -0.05902 -0.41822 -0.05115 C -0.41857 -0.05023 -0.43454 -0.05856 -0.43663 -0.05995 " pathEditMode="relative" ptsTypes="ffffffffffffffffffffffffffffffffffffffffffffffffffffffffffffffffffffffffffffffffffffffffffffffffffffffffffffffffffffffffffffffffffffffffffffffffffffffffffffffffffffffffffffffffffffffffffffffffffffffffffffffffffffffffffffffA">
                                      <p:cBhvr>
                                        <p:cTn id="8" dur="5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игра\1618476515_55-phonoteka_org-p-fon-les-dlya-detei-6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2051" name="Picture 3" descr="C:\Users\1\Desktop\игра\pngwing.com (19)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90" y="1643050"/>
            <a:ext cx="3913216" cy="4143404"/>
          </a:xfrm>
          <a:prstGeom prst="rect">
            <a:avLst/>
          </a:prstGeom>
          <a:noFill/>
        </p:spPr>
      </p:pic>
      <p:pic>
        <p:nvPicPr>
          <p:cNvPr id="2052" name="Picture 4" descr="C:\Users\1\Desktop\игра\pngwing.com (3)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2786058"/>
            <a:ext cx="2240629" cy="2928958"/>
          </a:xfrm>
          <a:prstGeom prst="rect">
            <a:avLst/>
          </a:prstGeom>
          <a:noFill/>
        </p:spPr>
      </p:pic>
      <p:pic>
        <p:nvPicPr>
          <p:cNvPr id="5" name="в гости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714348" y="4643446"/>
            <a:ext cx="304800" cy="304800"/>
          </a:xfrm>
          <a:prstGeom prst="rect">
            <a:avLst/>
          </a:prstGeom>
        </p:spPr>
      </p:pic>
      <p:pic>
        <p:nvPicPr>
          <p:cNvPr id="6" name="миш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7929586" y="3429000"/>
            <a:ext cx="304800" cy="304800"/>
          </a:xfrm>
          <a:prstGeom prst="rect">
            <a:avLst/>
          </a:prstGeom>
        </p:spPr>
      </p:pic>
      <p:sp>
        <p:nvSpPr>
          <p:cNvPr id="10" name="Стрелка вправо 9"/>
          <p:cNvSpPr/>
          <p:nvPr/>
        </p:nvSpPr>
        <p:spPr>
          <a:xfrm>
            <a:off x="7572396" y="4143380"/>
            <a:ext cx="1214446" cy="571504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7030A0"/>
                </a:solidFill>
                <a:hlinkClick r:id="" action="ppaction://hlinkshowjump?jump=nextslide"/>
              </a:rPr>
              <a:t>Загадка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advClick="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7.40741E-7 L 0.47257 -0.01042 " pathEditMode="relative" ptsTypes="AA">
                                      <p:cBhvr>
                                        <p:cTn id="6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93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3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3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1\Desktop\игра\1621908613_11-phonoteka_org-p-fon-trava-i-nebo-multyashnii-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5123" name="Picture 3" descr="C:\Users\1\Desktop\игра\pngwing.com (5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22" y="3643314"/>
            <a:ext cx="2766516" cy="2714644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2428860" y="2428868"/>
            <a:ext cx="1857388" cy="1184152"/>
          </a:xfrm>
          <a:prstGeom prst="cloudCallou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подумаем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72066" y="571480"/>
            <a:ext cx="218499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 полу он тихонько лежит </a:t>
            </a:r>
          </a:p>
          <a:p>
            <a:r>
              <a:rPr lang="ru-RU" dirty="0" smtClean="0"/>
              <a:t>И тепло моих рук сторожит .</a:t>
            </a:r>
          </a:p>
          <a:p>
            <a:r>
              <a:rPr lang="ru-RU" dirty="0" smtClean="0"/>
              <a:t>Но отправиться может в полет  р</a:t>
            </a:r>
            <a:r>
              <a:rPr lang="ru-RU" dirty="0" smtClean="0">
                <a:hlinkClick r:id="" action="ppaction://hlinkshowjump?jump=nextslide"/>
              </a:rPr>
              <a:t>азноцветный  </a:t>
            </a:r>
            <a:r>
              <a:rPr lang="ru-RU" dirty="0" smtClean="0"/>
              <a:t> …….</a:t>
            </a:r>
            <a:endParaRPr lang="ru-RU" dirty="0"/>
          </a:p>
        </p:txBody>
      </p:sp>
      <p:pic>
        <p:nvPicPr>
          <p:cNvPr id="8" name="Загадка ковер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3143240" y="335756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242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 animBg="1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\Desktop\игра\1619508481_30-phonoteka_org-p-fon-travka-dlya-detei-3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5405"/>
          </a:xfrm>
          <a:prstGeom prst="rect">
            <a:avLst/>
          </a:prstGeom>
          <a:noFill/>
        </p:spPr>
      </p:pic>
      <p:pic>
        <p:nvPicPr>
          <p:cNvPr id="3075" name="Picture 3" descr="C:\Users\1\Desktop\игра\pngwing.com (11)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2428868"/>
            <a:ext cx="5988643" cy="4049821"/>
          </a:xfrm>
          <a:prstGeom prst="rect">
            <a:avLst/>
          </a:prstGeom>
          <a:noFill/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429520" y="5815584"/>
            <a:ext cx="1256730" cy="685250"/>
          </a:xfrm>
          <a:prstGeom prst="actionButtonForwardNext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500034" y="6000768"/>
            <a:ext cx="857256" cy="571504"/>
          </a:xfrm>
          <a:prstGeom prst="actionButtonBackPrevious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\Desktop\игра\1621908613_11-phonoteka_org-p-fon-trava-i-nebo-multyashnii-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4099" name="Picture 3" descr="C:\Users\1\Desktop\игра\pngwing.com (6)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3071810"/>
            <a:ext cx="1968721" cy="3389331"/>
          </a:xfrm>
          <a:prstGeom prst="rect">
            <a:avLst/>
          </a:prstGeom>
          <a:noFill/>
        </p:spPr>
      </p:pic>
      <p:pic>
        <p:nvPicPr>
          <p:cNvPr id="4104" name="Picture 8" descr="C:\Users\1\Desktop\игра\pngwing.com__12_1-removebg-preview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14546" y="3357562"/>
            <a:ext cx="4071966" cy="2753161"/>
          </a:xfrm>
          <a:prstGeom prst="rect">
            <a:avLst/>
          </a:prstGeom>
          <a:noFill/>
        </p:spPr>
      </p:pic>
      <p:sp>
        <p:nvSpPr>
          <p:cNvPr id="13" name="Прямоугольник с двумя скругленными противолежащими углами 12">
            <a:hlinkClick r:id="" action="ppaction://hlinkshowjump?jump=nextslide"/>
          </p:cNvPr>
          <p:cNvSpPr/>
          <p:nvPr/>
        </p:nvSpPr>
        <p:spPr>
          <a:xfrm>
            <a:off x="6286512" y="5572140"/>
            <a:ext cx="1857388" cy="428628"/>
          </a:xfrm>
          <a:prstGeom prst="round2Diag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rgbClr val="002060"/>
                  </a:solidFill>
                </a:ln>
                <a:solidFill>
                  <a:schemeClr val="accent3">
                    <a:lumMod val="75000"/>
                  </a:schemeClr>
                </a:solidFill>
                <a:hlinkClick r:id="" action="ppaction://hlinkshowjump?jump=nextslide"/>
              </a:rPr>
              <a:t>Задание ---</a:t>
            </a:r>
            <a:endParaRPr lang="ru-RU" dirty="0">
              <a:ln>
                <a:solidFill>
                  <a:srgbClr val="002060"/>
                </a:solidFill>
              </a:ln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4" name="Выноска-облако 13"/>
          <p:cNvSpPr/>
          <p:nvPr/>
        </p:nvSpPr>
        <p:spPr>
          <a:xfrm>
            <a:off x="1357290" y="1857364"/>
            <a:ext cx="2143140" cy="1541342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1500165" y="2357429"/>
            <a:ext cx="18573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Ребята ,</a:t>
            </a:r>
            <a:r>
              <a:rPr lang="ru-RU" sz="1200" dirty="0" smtClean="0"/>
              <a:t>ковер-то   </a:t>
            </a:r>
            <a:r>
              <a:rPr lang="ru-RU" sz="1200" dirty="0" smtClean="0"/>
              <a:t>с </a:t>
            </a:r>
            <a:r>
              <a:rPr lang="ru-RU" sz="1200" dirty="0" smtClean="0"/>
              <a:t>дырками. </a:t>
            </a:r>
            <a:r>
              <a:rPr lang="ru-RU" sz="1200" dirty="0" smtClean="0"/>
              <a:t>Д</a:t>
            </a:r>
            <a:r>
              <a:rPr lang="ru-RU" sz="1200" dirty="0" smtClean="0"/>
              <a:t>авайте </a:t>
            </a:r>
            <a:r>
              <a:rPr lang="ru-RU" sz="1200" dirty="0" smtClean="0"/>
              <a:t>починим его </a:t>
            </a:r>
            <a:r>
              <a:rPr lang="ru-RU" sz="1200" dirty="0" smtClean="0"/>
              <a:t>!</a:t>
            </a:r>
            <a:endParaRPr lang="ru-RU" sz="1200" dirty="0"/>
          </a:p>
        </p:txBody>
      </p:sp>
      <p:pic>
        <p:nvPicPr>
          <p:cNvPr id="9" name="ковер дырки 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3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задание" descr="C:\Users\1\Desktop\игра\1621908613_11-phonoteka_org-p-fon-trava-i-nebo-multyashnii-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334566" cy="7000924"/>
          </a:xfrm>
          <a:prstGeom prst="rect">
            <a:avLst/>
          </a:prstGeom>
          <a:noFill/>
        </p:spPr>
      </p:pic>
      <p:pic>
        <p:nvPicPr>
          <p:cNvPr id="7" name="круг больш" descr="C:\Users\1\Desktop\игра\pngwing.com__11_1-removebg-preview.png"/>
          <p:cNvPicPr>
            <a:picLocks noChangeAspect="1" noChangeArrowheads="1"/>
          </p:cNvPicPr>
          <p:nvPr/>
        </p:nvPicPr>
        <p:blipFill>
          <a:blip r:embed="rId4"/>
          <a:srcRect l="3062" t="67937" r="77033"/>
          <a:stretch>
            <a:fillRect/>
          </a:stretch>
        </p:blipFill>
        <p:spPr bwMode="auto">
          <a:xfrm>
            <a:off x="2285984" y="1857364"/>
            <a:ext cx="928694" cy="1011458"/>
          </a:xfrm>
          <a:prstGeom prst="rect">
            <a:avLst/>
          </a:prstGeom>
          <a:noFill/>
        </p:spPr>
      </p:pic>
      <p:pic>
        <p:nvPicPr>
          <p:cNvPr id="10" name="куругт мал" descr="C:\Users\1\Desktop\игра\pngwing.com__11_1-removebg-preview.png"/>
          <p:cNvPicPr>
            <a:picLocks noChangeAspect="1" noChangeArrowheads="1"/>
          </p:cNvPicPr>
          <p:nvPr/>
        </p:nvPicPr>
        <p:blipFill>
          <a:blip r:embed="rId4"/>
          <a:srcRect l="21733" t="71429" r="51705"/>
          <a:stretch>
            <a:fillRect/>
          </a:stretch>
        </p:blipFill>
        <p:spPr bwMode="auto">
          <a:xfrm>
            <a:off x="3786182" y="2071678"/>
            <a:ext cx="1000132" cy="785818"/>
          </a:xfrm>
          <a:prstGeom prst="rect">
            <a:avLst/>
          </a:prstGeom>
          <a:noFill/>
        </p:spPr>
      </p:pic>
      <p:pic>
        <p:nvPicPr>
          <p:cNvPr id="11" name="овал корич" descr="C:\Users\1\Desktop\игра\pngwing.com__11_1-removebg-preview.png"/>
          <p:cNvPicPr>
            <a:picLocks noChangeAspect="1" noChangeArrowheads="1"/>
          </p:cNvPicPr>
          <p:nvPr/>
        </p:nvPicPr>
        <p:blipFill>
          <a:blip r:embed="rId4"/>
          <a:srcRect l="57954" b="75000"/>
          <a:stretch>
            <a:fillRect/>
          </a:stretch>
        </p:blipFill>
        <p:spPr bwMode="auto">
          <a:xfrm>
            <a:off x="785786" y="2428868"/>
            <a:ext cx="1848449" cy="785818"/>
          </a:xfrm>
          <a:prstGeom prst="rect">
            <a:avLst/>
          </a:prstGeom>
          <a:noFill/>
        </p:spPr>
      </p:pic>
      <p:pic>
        <p:nvPicPr>
          <p:cNvPr id="6149" name="ковер" descr="C:\Users\1\Desktop\игра\pngwing.com__12_1-removebg-preview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00166" y="3500438"/>
            <a:ext cx="3500462" cy="2571768"/>
          </a:xfrm>
          <a:prstGeom prst="rect">
            <a:avLst/>
          </a:prstGeom>
          <a:noFill/>
        </p:spPr>
      </p:pic>
      <p:pic>
        <p:nvPicPr>
          <p:cNvPr id="6150" name="маша" descr="C:\Users\1\Desktop\игра\pngwing.com (2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5572132" y="3786190"/>
            <a:ext cx="1500198" cy="2902689"/>
          </a:xfrm>
          <a:prstGeom prst="rect">
            <a:avLst/>
          </a:prstGeom>
          <a:noFill/>
        </p:spPr>
      </p:pic>
      <p:sp>
        <p:nvSpPr>
          <p:cNvPr id="17" name="Прямоугольник с одним скругленным углом 16"/>
          <p:cNvSpPr/>
          <p:nvPr/>
        </p:nvSpPr>
        <p:spPr>
          <a:xfrm>
            <a:off x="5572132" y="1571612"/>
            <a:ext cx="2214578" cy="1071570"/>
          </a:xfrm>
          <a:prstGeom prst="round1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Выполни задание : «Подбери заплатку»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429520" y="3357562"/>
            <a:ext cx="1714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Молодцы !</a:t>
            </a:r>
          </a:p>
          <a:p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Можно теперь </a:t>
            </a:r>
            <a:r>
              <a:rPr lang="ru-RU" b="1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hlinkClick r:id="" action="ppaction://hlinkshowjump?jump=nextslide"/>
              </a:rPr>
              <a:t>лететь </a:t>
            </a:r>
            <a:endParaRPr lang="ru-RU" b="1" dirty="0">
              <a:ln>
                <a:solidFill>
                  <a:srgbClr val="0070C0"/>
                </a:solidFill>
              </a:ln>
              <a:solidFill>
                <a:srgbClr val="002060"/>
              </a:solidFill>
            </a:endParaRPr>
          </a:p>
        </p:txBody>
      </p:sp>
      <p:pic>
        <p:nvPicPr>
          <p:cNvPr id="1029" name="квадрат" descr="C:\Users\1\Desktop\игра\161261-00bcd4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10" y="3429000"/>
            <a:ext cx="714380" cy="714380"/>
          </a:xfrm>
          <a:prstGeom prst="rect">
            <a:avLst/>
          </a:prstGeom>
          <a:noFill/>
        </p:spPr>
      </p:pic>
      <p:pic>
        <p:nvPicPr>
          <p:cNvPr id="16" name="Рисунок 15" descr="button-png-5a37716a990f26.2072069815135829546269-removebg-preview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572000" y="3000372"/>
            <a:ext cx="1201257" cy="881883"/>
          </a:xfrm>
          <a:prstGeom prst="rect">
            <a:avLst/>
          </a:prstGeom>
        </p:spPr>
      </p:pic>
    </p:spTree>
  </p:cSld>
  <p:clrMapOvr>
    <a:masterClrMapping/>
  </p:clrMapOvr>
  <p:transition advClick="0">
    <p:whee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36 4.19056E-6 L 0.00226 0.367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" y="18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99 3.08048E-6 L -0.07899 0.3670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" y="18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9 -2.07216E-6 L 0.13976 0.1993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" y="1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170" name="Picture 2" descr="C:\Users\1\Desktop\игра\1613582158_83-p-fon-dlya-doshkolnoi-prezentatsii-8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9572154" cy="6858000"/>
          </a:xfrm>
          <a:prstGeom prst="rect">
            <a:avLst/>
          </a:prstGeom>
          <a:noFill/>
        </p:spPr>
      </p:pic>
      <p:grpSp>
        <p:nvGrpSpPr>
          <p:cNvPr id="6" name="Группа 5"/>
          <p:cNvGrpSpPr/>
          <p:nvPr/>
        </p:nvGrpSpPr>
        <p:grpSpPr>
          <a:xfrm>
            <a:off x="2571736" y="2071678"/>
            <a:ext cx="5899286" cy="3989392"/>
            <a:chOff x="2571736" y="2071678"/>
            <a:chExt cx="5899286" cy="3989392"/>
          </a:xfrm>
        </p:grpSpPr>
        <p:pic>
          <p:nvPicPr>
            <p:cNvPr id="7171" name="Picture 3" descr="C:\Users\1\Desktop\игра\pngwing.com (11)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571736" y="2071678"/>
              <a:ext cx="5899286" cy="3989392"/>
            </a:xfrm>
            <a:prstGeom prst="rect">
              <a:avLst/>
            </a:prstGeom>
            <a:noFill/>
          </p:spPr>
        </p:pic>
        <p:pic>
          <p:nvPicPr>
            <p:cNvPr id="7172" name="Picture 4" descr="C:\Users\1\Desktop\игра\pngwing.com (21)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429124" y="2214554"/>
              <a:ext cx="2438400" cy="2438400"/>
            </a:xfrm>
            <a:prstGeom prst="rect">
              <a:avLst/>
            </a:prstGeom>
            <a:noFill/>
          </p:spPr>
        </p:pic>
      </p:grpSp>
      <p:pic>
        <p:nvPicPr>
          <p:cNvPr id="7" name="муз (mp3cut.net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358214" y="5715016"/>
            <a:ext cx="304800" cy="304800"/>
          </a:xfrm>
          <a:prstGeom prst="rect">
            <a:avLst/>
          </a:prstGeom>
        </p:spPr>
      </p:pic>
      <p:sp>
        <p:nvSpPr>
          <p:cNvPr id="8" name="Выноска-облако 7"/>
          <p:cNvSpPr/>
          <p:nvPr/>
        </p:nvSpPr>
        <p:spPr>
          <a:xfrm>
            <a:off x="5500694" y="2071678"/>
            <a:ext cx="2214578" cy="1071570"/>
          </a:xfrm>
          <a:prstGeom prst="cloud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hlinkClick r:id="" action="ppaction://hlinkshowjump?jump=nextslide"/>
              </a:rPr>
              <a:t>дальше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8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8.14815E-6 C -0.00817 0.00741 -0.01528 0.01598 -0.02344 0.02339 C -0.02692 0.02663 -0.03282 0.02663 -0.03681 0.0294 C -0.05487 0.0419 -0.08126 0.04769 -0.10139 0.05278 C -0.10435 0.05209 -0.10764 0.05278 -0.11025 0.05093 C -0.11164 0.05001 -0.11129 0.047 -0.11181 0.04514 C -0.11285 0.04121 -0.11372 0.03727 -0.11459 0.03334 C -0.11737 0.02153 -0.11876 0.00811 -0.12049 -0.00393 C -0.12275 -0.01874 -0.12448 -0.03495 -0.12796 -0.04907 C -0.13143 -0.06319 -0.1356 -0.07777 -0.1382 -0.09212 C -0.14028 -0.1037 -0.1415 -0.11319 -0.14549 -0.12361 C -0.15035 -0.13611 -0.15001 -0.15115 -0.15591 -0.16273 C -0.16077 -0.19004 -0.15348 -0.153 -0.16025 -0.17661 C -0.16494 -0.19328 -0.1665 -0.21597 -0.17639 -0.22939 C -0.18282 -0.23796 -0.19289 -0.24722 -0.20139 -0.25115 C -0.21372 -0.25046 -0.22605 -0.25092 -0.2382 -0.24907 C -0.2441 -0.24814 -0.25139 -0.23333 -0.25139 -0.23333 C -0.25244 -0.22823 -0.254 -0.22083 -0.25435 -0.21573 C -0.25556 -0.19675 -0.24983 -0.17708 -0.26181 -0.16666 C -0.27535 -0.16851 -0.28785 -0.17129 -0.30139 -0.17268 C -0.30278 -0.17314 -0.31007 -0.17523 -0.31181 -0.17661 C -0.32188 -0.18541 -0.31077 -0.18032 -0.32049 -0.18448 C -0.32344 -0.18587 -0.32639 -0.1868 -0.32935 -0.18819 C -0.33091 -0.18888 -0.33386 -0.19027 -0.33386 -0.19027 C -0.35053 -0.1868 -0.36615 -0.18356 -0.3823 -0.17661 C -0.38976 -0.17337 -0.39705 -0.1699 -0.40435 -0.16666 C -0.4073 -0.16527 -0.4132 -0.16273 -0.4132 -0.16273 C -0.41615 -0.15995 -0.41997 -0.15694 -0.42205 -0.153 C -0.42796 -0.14143 -0.41754 -0.15231 -0.42796 -0.14328 C -0.43126 -0.12939 -0.43212 -0.11296 -0.43525 -0.09999 C -0.43646 -0.09513 -0.44219 -0.08935 -0.4441 -0.08634 C -0.44636 -0.08263 -0.45001 -0.07453 -0.45001 -0.07453 C -0.44931 -0.06041 -0.44914 -0.04073 -0.44705 -0.02546 C -0.44514 -0.01203 -0.4408 0.00116 -0.43681 0.01366 C -0.43542 0.01806 -0.43542 0.02315 -0.43386 0.02732 C -0.4224 0.05834 -0.3974 0.08473 -0.37205 0.09005 C -0.35608 0.09746 -0.33317 0.10232 -0.31615 0.10579 C -0.29323 0.11667 -0.26754 0.11135 -0.2441 0.10394 C -0.24254 0.10302 -0.23525 0.09862 -0.23386 0.09607 C -0.23282 0.09445 -0.23351 0.09167 -0.2323 0.09005 C -0.22969 0.08565 -0.2257 0.08311 -0.22344 0.07848 C -0.2224 0.07639 -0.22188 0.07408 -0.22049 0.07246 C -0.21945 0.07107 -0.21754 0.0713 -0.21615 0.07061 C -0.21372 0.06112 -0.20903 0.05278 -0.2073 0.04306 C -0.20469 0.02825 -0.20469 0.02223 -0.20001 0.00973 C -0.19792 -0.003 -0.19567 -0.01134 -0.18959 -0.02152 C -0.18716 -0.03009 -0.1849 -0.03773 -0.18091 -0.04513 C -0.17796 -0.05046 -0.17205 -0.06087 -0.17205 -0.06087 C -0.17032 -0.06736 -0.1691 -0.07268 -0.16615 -0.07847 C -0.16511 -0.0905 -0.16355 -0.10023 -0.16181 -0.1118 C -0.16285 -0.14004 -0.16459 -0.15879 -0.17049 -0.18448 C -0.16997 -0.19421 -0.17032 -0.20416 -0.1691 -0.21388 C -0.16789 -0.22407 -0.15712 -0.22823 -0.15139 -0.23148 C -0.12882 -0.24444 -0.10573 -0.25486 -0.08091 -0.25694 C -0.07101 -0.25763 -0.06129 -0.2581 -0.05139 -0.25879 C -0.0224 -0.25694 0.00815 -0.25277 0.03681 -0.26087 C 0.0441 -0.26759 0.03803 -0.26319 0.04862 -0.26666 C 0.06372 -0.27175 0.07865 -0.27847 0.0941 -0.2824 C 0.10695 -0.28171 0.11962 -0.28171 0.13247 -0.28055 C 0.14271 -0.27962 0.15035 -0.2706 0.15886 -0.26481 C 0.16737 -0.25902 0.17778 -0.25231 0.18681 -0.24907 C 0.2007 -0.23402 0.18681 -0.24629 0.20296 -0.23935 C 0.20816 -0.23703 0.2125 -0.23194 0.21771 -0.22939 C 0.22605 -0.22523 0.23542 -0.22476 0.2441 -0.22361 C 0.25747 -0.22407 0.28438 -0.22361 0.30157 -0.22754 C 0.30608 -0.22847 0.31042 -0.23009 0.31476 -0.23148 C 0.31667 -0.23217 0.32066 -0.23333 0.32066 -0.23333 C 0.32917 -0.21111 0.3382 -0.18842 0.3441 -0.16481 C 0.34462 -0.16249 0.34619 -0.16087 0.34705 -0.15879 C 0.35174 -0.14629 0.35712 -0.13402 0.36181 -0.12152 C 0.36858 -0.10323 0.37414 -0.08726 0.38976 -0.08055 C 0.39202 -0.07592 0.39653 -0.07222 0.39705 -0.06666 C 0.39983 -0.03356 0.38941 -0.01782 0.37205 8.14815E-6 C 0.36459 0.00764 0.35608 0.01968 0.34705 0.02339 C 0.34601 0.02547 0.34532 0.02778 0.3441 0.0294 C 0.34289 0.03102 0.3408 0.03149 0.33976 0.03334 C 0.33872 0.03496 0.33907 0.03751 0.3382 0.03913 C 0.33559 0.04352 0.32952 0.05093 0.32952 0.05093 C 0.329 0.05278 0.329 0.05533 0.32796 0.05672 C 0.32691 0.05811 0.32448 0.05718 0.32362 0.0588 C 0.32101 0.06343 0.32014 0.06968 0.31771 0.07454 C 0.3158 0.07848 0.31181 0.08612 0.31181 0.08612 C 0.30938 0.10348 0.29896 0.11922 0.29115 0.13334 C 0.28612 0.14214 0.27987 0.14977 0.275 0.1588 C 0.26858 0.17084 0.26407 0.18126 0.25591 0.19214 C 0.25365 0.19514 0.25 0.19607 0.24705 0.19792 C 0.23021 0.20834 0.21424 0.21158 0.19566 0.21366 C 0.18334 0.21297 0.17119 0.21274 0.15886 0.21181 C 0.15053 0.21112 0.14462 0.20764 0.13664 0.20579 C 0.12431 0.20278 0.11129 0.20024 0.09844 0.19792 C 0.09046 0.19237 0.08612 0.19167 0.07657 0.19005 C 0.04184 0.17593 0.03386 0.19121 0.00885 0.20186 C -0.00244 0.21204 -0.01424 0.21922 -0.02639 0.22732 C -0.02674 0.22732 -0.04653 0.22825 -0.05296 0.22339 C -0.06251 0.21621 -0.05573 0.21968 -0.0632 0.20973 C -0.06945 0.20139 -0.08542 0.18033 -0.0941 0.17639 C -0.10782 0.16251 -0.10105 0.16575 -0.1132 0.16274 C -0.12952 0.15186 -0.11789 0.15788 -0.15435 0.16274 C -0.1573 0.1632 -0.16025 0.16389 -0.1632 0.16459 C -0.16754 0.16575 -0.17639 0.16852 -0.17639 0.16852 C -0.1908 0.16366 -0.18942 0.16644 -0.19254 0.14885 C -0.19185 0.11852 -0.19428 0.06552 -0.17935 0.03519 C -0.17987 0.02547 -0.17969 0.01552 -0.18091 0.00579 C -0.18143 0.00139 -0.1856 -0.00555 -0.1882 -0.00786 C -0.19376 -0.01249 -0.20122 -0.01342 -0.20591 -0.01967 C -0.2073 -0.02152 -0.20834 -0.0243 -0.21025 -0.02546 C -0.21251 -0.02686 -0.21511 -0.02686 -0.21754 -0.02754 C -0.2191 -0.02893 -0.22049 -0.03055 -0.22205 -0.03148 C -0.22483 -0.0331 -0.23091 -0.03541 -0.23091 -0.03541 C -0.22501 -0.04305 -0.21945 -0.04259 -0.21181 -0.04513 C -0.19879 -0.05555 -0.18369 -0.05972 -0.1691 -0.06481 C -0.15973 -0.06342 -0.15157 -0.06134 -0.14254 -0.05879 C -0.13386 -0.05277 -0.12553 -0.053 -0.11615 -0.04907 C -0.10938 -0.04606 -0.10244 -0.04374 -0.09549 -0.0412 C -0.08698 -0.03356 -0.09532 -0.03981 -0.08091 -0.03541 C -0.07796 -0.03448 -0.07205 -0.03148 -0.07205 -0.03148 C -0.06997 -0.02731 -0.06823 -0.02476 -0.06754 -0.01967 C -0.06702 -0.01643 -0.06789 -0.00161 -0.0632 0.00186 C -0.06112 0.00348 -0.05834 0.00325 -0.05591 0.00394 C -0.0257 0.00186 -0.03039 0.0007 -0.00886 -0.00393 C -0.00157 -0.00879 0.00555 -0.01064 0.0132 -0.01388 C 0.01928 -0.01643 0.02362 -0.02083 0.02952 -0.02361 C 0.03351 -0.03148 0.03837 -0.03773 0.03247 -0.04722 C 0.02934 -0.05208 0.01546 -0.05462 0.01181 -0.05486 C -0.00886 -0.05601 -0.02935 -0.05624 -0.05001 -0.05694 C -0.05782 -0.05624 -0.06563 -0.05486 -0.07344 -0.05486 C -0.07692 -0.05486 -0.06632 -0.05509 -0.0632 -0.05694 C -0.06164 -0.05786 -0.06129 -0.06087 -0.06025 -0.06273 C -0.06355 -0.07499 -0.0698 -0.07013 -0.07935 -0.06874 C -0.07882 -0.06666 -0.07796 -0.06273 -0.07796 -0.06273 " pathEditMode="relative" ptsTypes="fffffffffffffffffffffffffffffffffffffffffffffffffffffffffffffffffffffffffffffffffffffffffffffffffffffffffffffffffffffffffffffffffA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194" name="Picture 2" descr="C:\Users\1\Desktop\игра\1618560273_35-phonoteka_org-p-foni-dlya-fotoshopa-multyashnie-4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8196" name="Picture 4" descr="C:\Users\1\Desktop\игра\ba1b3659efac162f841505c89be4394c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794" y="785794"/>
            <a:ext cx="6392429" cy="5643602"/>
          </a:xfrm>
          <a:prstGeom prst="rect">
            <a:avLst/>
          </a:prstGeom>
          <a:noFill/>
        </p:spPr>
      </p:pic>
      <p:pic>
        <p:nvPicPr>
          <p:cNvPr id="8197" name="Picture 5" descr="C:\Users\1\Desktop\игра\pngwing.com (6)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0100" y="3857628"/>
            <a:ext cx="1428760" cy="2459740"/>
          </a:xfrm>
          <a:prstGeom prst="rect">
            <a:avLst/>
          </a:prstGeom>
          <a:noFill/>
        </p:spPr>
      </p:pic>
      <p:pic>
        <p:nvPicPr>
          <p:cNvPr id="9" name="добралась 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928662" y="5715016"/>
            <a:ext cx="304800" cy="304800"/>
          </a:xfrm>
          <a:prstGeom prst="rect">
            <a:avLst/>
          </a:prstGeom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7286644" y="5786454"/>
            <a:ext cx="71438" cy="7143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6215074" y="5143512"/>
            <a:ext cx="1071570" cy="428628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0.11974 C 0.14861 0.06958 0.2974 0.01965 0.35694 -0.00023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" y="-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32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</TotalTime>
  <Words>186</Words>
  <Application>Microsoft Office PowerPoint</Application>
  <PresentationFormat>Экран (4:3)</PresentationFormat>
  <Paragraphs>45</Paragraphs>
  <Slides>18</Slides>
  <Notes>0</Notes>
  <HiddenSlides>0</HiddenSlides>
  <MMClips>12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 </vt:lpstr>
      <vt:lpstr> </vt:lpstr>
      <vt:lpstr> 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54</cp:revision>
  <dcterms:created xsi:type="dcterms:W3CDTF">2022-02-11T12:13:46Z</dcterms:created>
  <dcterms:modified xsi:type="dcterms:W3CDTF">2022-02-12T07:16:38Z</dcterms:modified>
</cp:coreProperties>
</file>